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1"/>
  </p:notesMasterIdLst>
  <p:handoutMasterIdLst>
    <p:handoutMasterId r:id="rId22"/>
  </p:handoutMasterIdLst>
  <p:sldIdLst>
    <p:sldId id="476" r:id="rId5"/>
    <p:sldId id="257" r:id="rId6"/>
    <p:sldId id="2205" r:id="rId7"/>
    <p:sldId id="2172" r:id="rId8"/>
    <p:sldId id="2167" r:id="rId9"/>
    <p:sldId id="2204" r:id="rId10"/>
    <p:sldId id="2226" r:id="rId11"/>
    <p:sldId id="570" r:id="rId12"/>
    <p:sldId id="389" r:id="rId13"/>
    <p:sldId id="2220" r:id="rId14"/>
    <p:sldId id="2173" r:id="rId15"/>
    <p:sldId id="2174" r:id="rId16"/>
    <p:sldId id="2227" r:id="rId17"/>
    <p:sldId id="2176" r:id="rId18"/>
    <p:sldId id="2177" r:id="rId19"/>
    <p:sldId id="275" r:id="rId2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3878" userDrawn="1">
          <p15:clr>
            <a:srgbClr val="A4A3A4"/>
          </p15:clr>
        </p15:guide>
        <p15:guide id="5" orient="horz" pos="4320" userDrawn="1">
          <p15:clr>
            <a:srgbClr val="A4A3A4"/>
          </p15:clr>
        </p15:guide>
        <p15:guide id="6" pos="5858" userDrawn="1">
          <p15:clr>
            <a:srgbClr val="A4A3A4"/>
          </p15:clr>
        </p15:guide>
        <p15:guide id="8" pos="3792" userDrawn="1">
          <p15:clr>
            <a:srgbClr val="A4A3A4"/>
          </p15:clr>
        </p15:guide>
        <p15:guide id="9" pos="5541" userDrawn="1">
          <p15:clr>
            <a:srgbClr val="A4A3A4"/>
          </p15:clr>
        </p15:guide>
        <p15:guide id="10" pos="5654" userDrawn="1">
          <p15:clr>
            <a:srgbClr val="A4A3A4"/>
          </p15:clr>
        </p15:guide>
        <p15:guide id="11" orient="horz" pos="1321" userDrawn="1">
          <p15:clr>
            <a:srgbClr val="A4A3A4"/>
          </p15:clr>
        </p15:guide>
        <p15:guide id="12" orient="horz" pos="2115" userDrawn="1">
          <p15:clr>
            <a:srgbClr val="A4A3A4"/>
          </p15:clr>
        </p15:guide>
        <p15:guide id="13" orient="horz" pos="2795" userDrawn="1">
          <p15:clr>
            <a:srgbClr val="A4A3A4"/>
          </p15:clr>
        </p15:guide>
        <p15:guide id="14" orient="horz" pos="286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E6E6E6"/>
    <a:srgbClr val="FCB814"/>
    <a:srgbClr val="9B8679"/>
    <a:srgbClr val="EE1D23"/>
    <a:srgbClr val="504FA1"/>
    <a:srgbClr val="00ACDD"/>
    <a:srgbClr val="5A6670"/>
    <a:srgbClr val="B62467"/>
    <a:srgbClr val="F15921"/>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52"/>
    <p:restoredTop sz="68666" autoAdjust="0"/>
  </p:normalViewPr>
  <p:slideViewPr>
    <p:cSldViewPr snapToGrid="0">
      <p:cViewPr varScale="1">
        <p:scale>
          <a:sx n="77" d="100"/>
          <a:sy n="77" d="100"/>
        </p:scale>
        <p:origin x="1368" y="184"/>
      </p:cViewPr>
      <p:guideLst>
        <p:guide pos="3878"/>
        <p:guide orient="horz" pos="4320"/>
        <p:guide pos="5858"/>
        <p:guide pos="3792"/>
        <p:guide pos="5541"/>
        <p:guide pos="5654"/>
        <p:guide orient="horz" pos="1321"/>
        <p:guide orient="horz" pos="2115"/>
        <p:guide orient="horz" pos="2795"/>
        <p:guide orient="horz" pos="2863"/>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4FE122-FE58-B24C-8FC1-45C73C44C0D5}" type="doc">
      <dgm:prSet loTypeId="urn:microsoft.com/office/officeart/2005/8/layout/cycle6" loCatId="" qsTypeId="urn:microsoft.com/office/officeart/2005/8/quickstyle/simple1" qsCatId="simple" csTypeId="urn:microsoft.com/office/officeart/2005/8/colors/accent1_2" csCatId="accent1" phldr="1"/>
      <dgm:spPr/>
      <dgm:t>
        <a:bodyPr/>
        <a:lstStyle/>
        <a:p>
          <a:endParaRPr lang="en-US"/>
        </a:p>
      </dgm:t>
    </dgm:pt>
    <dgm:pt modelId="{068B09C1-938A-9944-A821-45DAEBA8EE51}">
      <dgm:prSet phldrT="[Text]"/>
      <dgm:spPr/>
      <dgm:t>
        <a:bodyPr/>
        <a:lstStyle/>
        <a:p>
          <a:r>
            <a:rPr lang="en-US" dirty="0"/>
            <a:t>Top 1 US Pharma</a:t>
          </a:r>
        </a:p>
      </dgm:t>
    </dgm:pt>
    <dgm:pt modelId="{71F6F146-196B-184C-8943-FE61144DCECA}" type="parTrans" cxnId="{D80ADC30-7C09-EC4A-8BD8-98F01F8C1FFC}">
      <dgm:prSet/>
      <dgm:spPr/>
      <dgm:t>
        <a:bodyPr/>
        <a:lstStyle/>
        <a:p>
          <a:endParaRPr lang="en-US"/>
        </a:p>
      </dgm:t>
    </dgm:pt>
    <dgm:pt modelId="{C163F8BE-7DAA-234E-B8C0-C9AA818690B4}" type="sibTrans" cxnId="{D80ADC30-7C09-EC4A-8BD8-98F01F8C1FFC}">
      <dgm:prSet/>
      <dgm:spPr/>
      <dgm:t>
        <a:bodyPr/>
        <a:lstStyle/>
        <a:p>
          <a:endParaRPr lang="en-US"/>
        </a:p>
      </dgm:t>
    </dgm:pt>
    <dgm:pt modelId="{0C5F86F8-6158-7E48-95B7-340C2390EF5F}">
      <dgm:prSet phldrT="[Text]"/>
      <dgm:spPr/>
      <dgm:t>
        <a:bodyPr/>
        <a:lstStyle/>
        <a:p>
          <a:r>
            <a:rPr lang="en-US" dirty="0"/>
            <a:t>Top 1 EU Pharma</a:t>
          </a:r>
        </a:p>
      </dgm:t>
    </dgm:pt>
    <dgm:pt modelId="{7CA6F9BB-F93B-844B-9E5B-146D2C4B78DA}" type="parTrans" cxnId="{3D51B86C-F5CC-D740-8179-AC2DF8C0CF77}">
      <dgm:prSet/>
      <dgm:spPr/>
      <dgm:t>
        <a:bodyPr/>
        <a:lstStyle/>
        <a:p>
          <a:endParaRPr lang="en-US"/>
        </a:p>
      </dgm:t>
    </dgm:pt>
    <dgm:pt modelId="{A8D8A806-EF19-F840-9501-C6EE2DAF7B2D}" type="sibTrans" cxnId="{3D51B86C-F5CC-D740-8179-AC2DF8C0CF77}">
      <dgm:prSet/>
      <dgm:spPr/>
      <dgm:t>
        <a:bodyPr/>
        <a:lstStyle/>
        <a:p>
          <a:endParaRPr lang="en-US"/>
        </a:p>
      </dgm:t>
    </dgm:pt>
    <dgm:pt modelId="{78F1DA09-3463-A345-ACDC-7FECC0A11E5A}">
      <dgm:prSet phldrT="[Text]"/>
      <dgm:spPr/>
      <dgm:t>
        <a:bodyPr/>
        <a:lstStyle/>
        <a:p>
          <a:r>
            <a:rPr lang="en-US" dirty="0"/>
            <a:t>Top 1 US IRB</a:t>
          </a:r>
        </a:p>
      </dgm:t>
    </dgm:pt>
    <dgm:pt modelId="{4344FC61-BC54-484D-9674-21451F87CA5E}" type="parTrans" cxnId="{180C7DF2-9FE4-F640-8B0C-1D0BA11E4921}">
      <dgm:prSet/>
      <dgm:spPr/>
      <dgm:t>
        <a:bodyPr/>
        <a:lstStyle/>
        <a:p>
          <a:endParaRPr lang="en-US"/>
        </a:p>
      </dgm:t>
    </dgm:pt>
    <dgm:pt modelId="{627AB853-B8B1-4047-8011-B23C38B3A548}" type="sibTrans" cxnId="{180C7DF2-9FE4-F640-8B0C-1D0BA11E4921}">
      <dgm:prSet/>
      <dgm:spPr/>
      <dgm:t>
        <a:bodyPr/>
        <a:lstStyle/>
        <a:p>
          <a:endParaRPr lang="en-US"/>
        </a:p>
      </dgm:t>
    </dgm:pt>
    <dgm:pt modelId="{EF43051C-C7E2-794C-870C-968EF1F3B01A}">
      <dgm:prSet phldrT="[Text]"/>
      <dgm:spPr/>
      <dgm:t>
        <a:bodyPr/>
        <a:lstStyle/>
        <a:p>
          <a:r>
            <a:rPr lang="en-US" dirty="0"/>
            <a:t>Top 1 US CRO</a:t>
          </a:r>
        </a:p>
      </dgm:t>
    </dgm:pt>
    <dgm:pt modelId="{E500D298-73A1-4A4B-889B-AB17FD2A6B77}" type="parTrans" cxnId="{44CC0833-65A6-8F49-AE9A-8DB69DAAF665}">
      <dgm:prSet/>
      <dgm:spPr/>
      <dgm:t>
        <a:bodyPr/>
        <a:lstStyle/>
        <a:p>
          <a:endParaRPr lang="en-US"/>
        </a:p>
      </dgm:t>
    </dgm:pt>
    <dgm:pt modelId="{57967C1E-1846-834B-9B80-5E0F0E50BBA7}" type="sibTrans" cxnId="{44CC0833-65A6-8F49-AE9A-8DB69DAAF665}">
      <dgm:prSet/>
      <dgm:spPr/>
      <dgm:t>
        <a:bodyPr/>
        <a:lstStyle/>
        <a:p>
          <a:endParaRPr lang="en-US"/>
        </a:p>
      </dgm:t>
    </dgm:pt>
    <dgm:pt modelId="{5D5DB554-62B4-8E42-93EF-98EE04816862}">
      <dgm:prSet phldrT="[Text]"/>
      <dgm:spPr/>
      <dgm:t>
        <a:bodyPr/>
        <a:lstStyle/>
        <a:p>
          <a:r>
            <a:rPr lang="en-US" dirty="0"/>
            <a:t>Top 2 Japan Pharma</a:t>
          </a:r>
        </a:p>
      </dgm:t>
    </dgm:pt>
    <dgm:pt modelId="{B6D8B76E-D7E0-794B-9820-BAC28FA50D79}" type="sibTrans" cxnId="{9D5A2F2C-08A8-4E49-A49F-5E0B8626F6F5}">
      <dgm:prSet/>
      <dgm:spPr/>
      <dgm:t>
        <a:bodyPr/>
        <a:lstStyle/>
        <a:p>
          <a:endParaRPr lang="en-US"/>
        </a:p>
      </dgm:t>
    </dgm:pt>
    <dgm:pt modelId="{D3BE6860-3BF7-784A-A0EF-02337ACEB82A}" type="parTrans" cxnId="{9D5A2F2C-08A8-4E49-A49F-5E0B8626F6F5}">
      <dgm:prSet/>
      <dgm:spPr/>
      <dgm:t>
        <a:bodyPr/>
        <a:lstStyle/>
        <a:p>
          <a:endParaRPr lang="en-US"/>
        </a:p>
      </dgm:t>
    </dgm:pt>
    <dgm:pt modelId="{C81A148E-C397-4B47-882E-878BEB4BCA9E}">
      <dgm:prSet phldrT="[Text]"/>
      <dgm:spPr/>
      <dgm:t>
        <a:bodyPr/>
        <a:lstStyle/>
        <a:p>
          <a:r>
            <a:rPr lang="en-US" dirty="0"/>
            <a:t>Top 3 US Biotech</a:t>
          </a:r>
        </a:p>
      </dgm:t>
    </dgm:pt>
    <dgm:pt modelId="{B5D5E084-FBB1-1947-9553-91AFCAE3F616}" type="parTrans" cxnId="{2F63AA77-A27C-8340-8BA4-0A9AB66C70B9}">
      <dgm:prSet/>
      <dgm:spPr/>
      <dgm:t>
        <a:bodyPr/>
        <a:lstStyle/>
        <a:p>
          <a:endParaRPr lang="en-US"/>
        </a:p>
      </dgm:t>
    </dgm:pt>
    <dgm:pt modelId="{9F6948B1-5E81-9F48-B1DE-74013B3F2D48}" type="sibTrans" cxnId="{2F63AA77-A27C-8340-8BA4-0A9AB66C70B9}">
      <dgm:prSet/>
      <dgm:spPr/>
      <dgm:t>
        <a:bodyPr/>
        <a:lstStyle/>
        <a:p>
          <a:endParaRPr lang="en-US"/>
        </a:p>
      </dgm:t>
    </dgm:pt>
    <dgm:pt modelId="{52307564-C694-C946-BC50-682BC076C907}" type="pres">
      <dgm:prSet presAssocID="{774FE122-FE58-B24C-8FC1-45C73C44C0D5}" presName="cycle" presStyleCnt="0">
        <dgm:presLayoutVars>
          <dgm:dir/>
          <dgm:resizeHandles val="exact"/>
        </dgm:presLayoutVars>
      </dgm:prSet>
      <dgm:spPr/>
    </dgm:pt>
    <dgm:pt modelId="{0EAF138E-23BF-7345-AD8E-38277444715A}" type="pres">
      <dgm:prSet presAssocID="{068B09C1-938A-9944-A821-45DAEBA8EE51}" presName="node" presStyleLbl="node1" presStyleIdx="0" presStyleCnt="6" custRadScaleRad="99300" custRadScaleInc="0">
        <dgm:presLayoutVars>
          <dgm:bulletEnabled val="1"/>
        </dgm:presLayoutVars>
      </dgm:prSet>
      <dgm:spPr/>
    </dgm:pt>
    <dgm:pt modelId="{42862766-A679-024F-93D0-88F275A6C629}" type="pres">
      <dgm:prSet presAssocID="{068B09C1-938A-9944-A821-45DAEBA8EE51}" presName="spNode" presStyleCnt="0"/>
      <dgm:spPr/>
    </dgm:pt>
    <dgm:pt modelId="{6732CB23-481F-8B44-84CA-1F76E8471A8C}" type="pres">
      <dgm:prSet presAssocID="{C163F8BE-7DAA-234E-B8C0-C9AA818690B4}" presName="sibTrans" presStyleLbl="sibTrans1D1" presStyleIdx="0" presStyleCnt="6"/>
      <dgm:spPr/>
    </dgm:pt>
    <dgm:pt modelId="{96053759-1060-2E44-BFCA-CDD9B4A199B3}" type="pres">
      <dgm:prSet presAssocID="{0C5F86F8-6158-7E48-95B7-340C2390EF5F}" presName="node" presStyleLbl="node1" presStyleIdx="1" presStyleCnt="6">
        <dgm:presLayoutVars>
          <dgm:bulletEnabled val="1"/>
        </dgm:presLayoutVars>
      </dgm:prSet>
      <dgm:spPr/>
    </dgm:pt>
    <dgm:pt modelId="{4B6C7BC8-A011-9F4F-BD47-7E362ADFB02E}" type="pres">
      <dgm:prSet presAssocID="{0C5F86F8-6158-7E48-95B7-340C2390EF5F}" presName="spNode" presStyleCnt="0"/>
      <dgm:spPr/>
    </dgm:pt>
    <dgm:pt modelId="{A57CFCF8-2012-5942-851F-F84D8BC69EBD}" type="pres">
      <dgm:prSet presAssocID="{A8D8A806-EF19-F840-9501-C6EE2DAF7B2D}" presName="sibTrans" presStyleLbl="sibTrans1D1" presStyleIdx="1" presStyleCnt="6"/>
      <dgm:spPr/>
    </dgm:pt>
    <dgm:pt modelId="{3C3CD20E-8A4D-544A-B025-7E19191FDADD}" type="pres">
      <dgm:prSet presAssocID="{5D5DB554-62B4-8E42-93EF-98EE04816862}" presName="node" presStyleLbl="node1" presStyleIdx="2" presStyleCnt="6">
        <dgm:presLayoutVars>
          <dgm:bulletEnabled val="1"/>
        </dgm:presLayoutVars>
      </dgm:prSet>
      <dgm:spPr/>
    </dgm:pt>
    <dgm:pt modelId="{27DF501E-A4F3-B648-A896-CD6DBC97329E}" type="pres">
      <dgm:prSet presAssocID="{5D5DB554-62B4-8E42-93EF-98EE04816862}" presName="spNode" presStyleCnt="0"/>
      <dgm:spPr/>
    </dgm:pt>
    <dgm:pt modelId="{64582488-0290-E949-BF95-2C2F58A0BD2B}" type="pres">
      <dgm:prSet presAssocID="{B6D8B76E-D7E0-794B-9820-BAC28FA50D79}" presName="sibTrans" presStyleLbl="sibTrans1D1" presStyleIdx="2" presStyleCnt="6"/>
      <dgm:spPr/>
    </dgm:pt>
    <dgm:pt modelId="{0D0479D1-E681-2B46-8441-A3316497ED7A}" type="pres">
      <dgm:prSet presAssocID="{78F1DA09-3463-A345-ACDC-7FECC0A11E5A}" presName="node" presStyleLbl="node1" presStyleIdx="3" presStyleCnt="6">
        <dgm:presLayoutVars>
          <dgm:bulletEnabled val="1"/>
        </dgm:presLayoutVars>
      </dgm:prSet>
      <dgm:spPr/>
    </dgm:pt>
    <dgm:pt modelId="{58CA79F2-0B20-594D-924F-D532C765443C}" type="pres">
      <dgm:prSet presAssocID="{78F1DA09-3463-A345-ACDC-7FECC0A11E5A}" presName="spNode" presStyleCnt="0"/>
      <dgm:spPr/>
    </dgm:pt>
    <dgm:pt modelId="{342DEC3F-0AAE-B140-9316-8E7291C63ED7}" type="pres">
      <dgm:prSet presAssocID="{627AB853-B8B1-4047-8011-B23C38B3A548}" presName="sibTrans" presStyleLbl="sibTrans1D1" presStyleIdx="3" presStyleCnt="6"/>
      <dgm:spPr/>
    </dgm:pt>
    <dgm:pt modelId="{B849C4BA-3AFF-3546-BE5D-4875918F8896}" type="pres">
      <dgm:prSet presAssocID="{EF43051C-C7E2-794C-870C-968EF1F3B01A}" presName="node" presStyleLbl="node1" presStyleIdx="4" presStyleCnt="6">
        <dgm:presLayoutVars>
          <dgm:bulletEnabled val="1"/>
        </dgm:presLayoutVars>
      </dgm:prSet>
      <dgm:spPr/>
    </dgm:pt>
    <dgm:pt modelId="{45CFA949-CBB1-AF49-8E65-5C2E3E84A365}" type="pres">
      <dgm:prSet presAssocID="{EF43051C-C7E2-794C-870C-968EF1F3B01A}" presName="spNode" presStyleCnt="0"/>
      <dgm:spPr/>
    </dgm:pt>
    <dgm:pt modelId="{354DC5AD-A9DC-5340-802A-792E2430EC3C}" type="pres">
      <dgm:prSet presAssocID="{57967C1E-1846-834B-9B80-5E0F0E50BBA7}" presName="sibTrans" presStyleLbl="sibTrans1D1" presStyleIdx="4" presStyleCnt="6"/>
      <dgm:spPr/>
    </dgm:pt>
    <dgm:pt modelId="{2087FCD4-3968-634C-8C02-D4CCFCD50A93}" type="pres">
      <dgm:prSet presAssocID="{C81A148E-C397-4B47-882E-878BEB4BCA9E}" presName="node" presStyleLbl="node1" presStyleIdx="5" presStyleCnt="6">
        <dgm:presLayoutVars>
          <dgm:bulletEnabled val="1"/>
        </dgm:presLayoutVars>
      </dgm:prSet>
      <dgm:spPr/>
    </dgm:pt>
    <dgm:pt modelId="{34C938BB-8BCD-EF40-8CDB-A8DC59E858AA}" type="pres">
      <dgm:prSet presAssocID="{C81A148E-C397-4B47-882E-878BEB4BCA9E}" presName="spNode" presStyleCnt="0"/>
      <dgm:spPr/>
    </dgm:pt>
    <dgm:pt modelId="{8A243B13-5564-B84F-B286-D34D4AEBE57F}" type="pres">
      <dgm:prSet presAssocID="{9F6948B1-5E81-9F48-B1DE-74013B3F2D48}" presName="sibTrans" presStyleLbl="sibTrans1D1" presStyleIdx="5" presStyleCnt="6"/>
      <dgm:spPr/>
    </dgm:pt>
  </dgm:ptLst>
  <dgm:cxnLst>
    <dgm:cxn modelId="{DC294502-34F6-9142-86B4-990B255BCE5D}" type="presOf" srcId="{A8D8A806-EF19-F840-9501-C6EE2DAF7B2D}" destId="{A57CFCF8-2012-5942-851F-F84D8BC69EBD}" srcOrd="0" destOrd="0" presId="urn:microsoft.com/office/officeart/2005/8/layout/cycle6"/>
    <dgm:cxn modelId="{D6FAB90F-0DB7-1147-9415-5F8262DC7FFF}" type="presOf" srcId="{C163F8BE-7DAA-234E-B8C0-C9AA818690B4}" destId="{6732CB23-481F-8B44-84CA-1F76E8471A8C}" srcOrd="0" destOrd="0" presId="urn:microsoft.com/office/officeart/2005/8/layout/cycle6"/>
    <dgm:cxn modelId="{8FD4A518-828B-3147-B442-B98E21DCD20E}" type="presOf" srcId="{78F1DA09-3463-A345-ACDC-7FECC0A11E5A}" destId="{0D0479D1-E681-2B46-8441-A3316497ED7A}" srcOrd="0" destOrd="0" presId="urn:microsoft.com/office/officeart/2005/8/layout/cycle6"/>
    <dgm:cxn modelId="{5C517528-51C2-1D45-8EF6-591DB030E744}" type="presOf" srcId="{627AB853-B8B1-4047-8011-B23C38B3A548}" destId="{342DEC3F-0AAE-B140-9316-8E7291C63ED7}" srcOrd="0" destOrd="0" presId="urn:microsoft.com/office/officeart/2005/8/layout/cycle6"/>
    <dgm:cxn modelId="{9D5A2F2C-08A8-4E49-A49F-5E0B8626F6F5}" srcId="{774FE122-FE58-B24C-8FC1-45C73C44C0D5}" destId="{5D5DB554-62B4-8E42-93EF-98EE04816862}" srcOrd="2" destOrd="0" parTransId="{D3BE6860-3BF7-784A-A0EF-02337ACEB82A}" sibTransId="{B6D8B76E-D7E0-794B-9820-BAC28FA50D79}"/>
    <dgm:cxn modelId="{D80ADC30-7C09-EC4A-8BD8-98F01F8C1FFC}" srcId="{774FE122-FE58-B24C-8FC1-45C73C44C0D5}" destId="{068B09C1-938A-9944-A821-45DAEBA8EE51}" srcOrd="0" destOrd="0" parTransId="{71F6F146-196B-184C-8943-FE61144DCECA}" sibTransId="{C163F8BE-7DAA-234E-B8C0-C9AA818690B4}"/>
    <dgm:cxn modelId="{44CC0833-65A6-8F49-AE9A-8DB69DAAF665}" srcId="{774FE122-FE58-B24C-8FC1-45C73C44C0D5}" destId="{EF43051C-C7E2-794C-870C-968EF1F3B01A}" srcOrd="4" destOrd="0" parTransId="{E500D298-73A1-4A4B-889B-AB17FD2A6B77}" sibTransId="{57967C1E-1846-834B-9B80-5E0F0E50BBA7}"/>
    <dgm:cxn modelId="{391CAB3B-1E09-C040-8456-C6DF473D66A3}" type="presOf" srcId="{5D5DB554-62B4-8E42-93EF-98EE04816862}" destId="{3C3CD20E-8A4D-544A-B025-7E19191FDADD}" srcOrd="0" destOrd="0" presId="urn:microsoft.com/office/officeart/2005/8/layout/cycle6"/>
    <dgm:cxn modelId="{2B4AA644-999F-5D44-8F2A-0D0393574E10}" type="presOf" srcId="{EF43051C-C7E2-794C-870C-968EF1F3B01A}" destId="{B849C4BA-3AFF-3546-BE5D-4875918F8896}" srcOrd="0" destOrd="0" presId="urn:microsoft.com/office/officeart/2005/8/layout/cycle6"/>
    <dgm:cxn modelId="{8457A353-699F-A245-A1FE-431188C41F7F}" type="presOf" srcId="{B6D8B76E-D7E0-794B-9820-BAC28FA50D79}" destId="{64582488-0290-E949-BF95-2C2F58A0BD2B}" srcOrd="0" destOrd="0" presId="urn:microsoft.com/office/officeart/2005/8/layout/cycle6"/>
    <dgm:cxn modelId="{3D51B86C-F5CC-D740-8179-AC2DF8C0CF77}" srcId="{774FE122-FE58-B24C-8FC1-45C73C44C0D5}" destId="{0C5F86F8-6158-7E48-95B7-340C2390EF5F}" srcOrd="1" destOrd="0" parTransId="{7CA6F9BB-F93B-844B-9E5B-146D2C4B78DA}" sibTransId="{A8D8A806-EF19-F840-9501-C6EE2DAF7B2D}"/>
    <dgm:cxn modelId="{2F63AA77-A27C-8340-8BA4-0A9AB66C70B9}" srcId="{774FE122-FE58-B24C-8FC1-45C73C44C0D5}" destId="{C81A148E-C397-4B47-882E-878BEB4BCA9E}" srcOrd="5" destOrd="0" parTransId="{B5D5E084-FBB1-1947-9553-91AFCAE3F616}" sibTransId="{9F6948B1-5E81-9F48-B1DE-74013B3F2D48}"/>
    <dgm:cxn modelId="{950F5D9D-4295-3444-9C36-4A5985FEFCD9}" type="presOf" srcId="{774FE122-FE58-B24C-8FC1-45C73C44C0D5}" destId="{52307564-C694-C946-BC50-682BC076C907}" srcOrd="0" destOrd="0" presId="urn:microsoft.com/office/officeart/2005/8/layout/cycle6"/>
    <dgm:cxn modelId="{C7DA49A9-B2A6-DE4A-9A2E-2CF50312F966}" type="presOf" srcId="{0C5F86F8-6158-7E48-95B7-340C2390EF5F}" destId="{96053759-1060-2E44-BFCA-CDD9B4A199B3}" srcOrd="0" destOrd="0" presId="urn:microsoft.com/office/officeart/2005/8/layout/cycle6"/>
    <dgm:cxn modelId="{BF8929B4-E4E1-4747-9121-27BC6469F225}" type="presOf" srcId="{9F6948B1-5E81-9F48-B1DE-74013B3F2D48}" destId="{8A243B13-5564-B84F-B286-D34D4AEBE57F}" srcOrd="0" destOrd="0" presId="urn:microsoft.com/office/officeart/2005/8/layout/cycle6"/>
    <dgm:cxn modelId="{70BDD2BF-DD9F-D84D-B32E-63479CBA4503}" type="presOf" srcId="{57967C1E-1846-834B-9B80-5E0F0E50BBA7}" destId="{354DC5AD-A9DC-5340-802A-792E2430EC3C}" srcOrd="0" destOrd="0" presId="urn:microsoft.com/office/officeart/2005/8/layout/cycle6"/>
    <dgm:cxn modelId="{F4DC21DB-CF47-D74A-9766-9126054FC562}" type="presOf" srcId="{068B09C1-938A-9944-A821-45DAEBA8EE51}" destId="{0EAF138E-23BF-7345-AD8E-38277444715A}" srcOrd="0" destOrd="0" presId="urn:microsoft.com/office/officeart/2005/8/layout/cycle6"/>
    <dgm:cxn modelId="{181FB2DD-C627-884A-B3E1-D2442A1739F5}" type="presOf" srcId="{C81A148E-C397-4B47-882E-878BEB4BCA9E}" destId="{2087FCD4-3968-634C-8C02-D4CCFCD50A93}" srcOrd="0" destOrd="0" presId="urn:microsoft.com/office/officeart/2005/8/layout/cycle6"/>
    <dgm:cxn modelId="{180C7DF2-9FE4-F640-8B0C-1D0BA11E4921}" srcId="{774FE122-FE58-B24C-8FC1-45C73C44C0D5}" destId="{78F1DA09-3463-A345-ACDC-7FECC0A11E5A}" srcOrd="3" destOrd="0" parTransId="{4344FC61-BC54-484D-9674-21451F87CA5E}" sibTransId="{627AB853-B8B1-4047-8011-B23C38B3A548}"/>
    <dgm:cxn modelId="{1F344DB3-B211-3240-BBA3-5F0F2C729650}" type="presParOf" srcId="{52307564-C694-C946-BC50-682BC076C907}" destId="{0EAF138E-23BF-7345-AD8E-38277444715A}" srcOrd="0" destOrd="0" presId="urn:microsoft.com/office/officeart/2005/8/layout/cycle6"/>
    <dgm:cxn modelId="{CCE9C290-0C88-C64D-81A6-A745394130AB}" type="presParOf" srcId="{52307564-C694-C946-BC50-682BC076C907}" destId="{42862766-A679-024F-93D0-88F275A6C629}" srcOrd="1" destOrd="0" presId="urn:microsoft.com/office/officeart/2005/8/layout/cycle6"/>
    <dgm:cxn modelId="{E6A6C945-1262-854B-B8B0-80C63F5A22E1}" type="presParOf" srcId="{52307564-C694-C946-BC50-682BC076C907}" destId="{6732CB23-481F-8B44-84CA-1F76E8471A8C}" srcOrd="2" destOrd="0" presId="urn:microsoft.com/office/officeart/2005/8/layout/cycle6"/>
    <dgm:cxn modelId="{7C64896C-F69F-C54B-BD62-63E663BF28B6}" type="presParOf" srcId="{52307564-C694-C946-BC50-682BC076C907}" destId="{96053759-1060-2E44-BFCA-CDD9B4A199B3}" srcOrd="3" destOrd="0" presId="urn:microsoft.com/office/officeart/2005/8/layout/cycle6"/>
    <dgm:cxn modelId="{92B5D075-17CF-894C-BA0E-A697F7D7E7DC}" type="presParOf" srcId="{52307564-C694-C946-BC50-682BC076C907}" destId="{4B6C7BC8-A011-9F4F-BD47-7E362ADFB02E}" srcOrd="4" destOrd="0" presId="urn:microsoft.com/office/officeart/2005/8/layout/cycle6"/>
    <dgm:cxn modelId="{1385DBAD-AD5C-704D-98CA-2B4C892F65F2}" type="presParOf" srcId="{52307564-C694-C946-BC50-682BC076C907}" destId="{A57CFCF8-2012-5942-851F-F84D8BC69EBD}" srcOrd="5" destOrd="0" presId="urn:microsoft.com/office/officeart/2005/8/layout/cycle6"/>
    <dgm:cxn modelId="{45AB2000-BAC4-9043-BD40-C145D93FA04B}" type="presParOf" srcId="{52307564-C694-C946-BC50-682BC076C907}" destId="{3C3CD20E-8A4D-544A-B025-7E19191FDADD}" srcOrd="6" destOrd="0" presId="urn:microsoft.com/office/officeart/2005/8/layout/cycle6"/>
    <dgm:cxn modelId="{F5C158D8-FB2F-2D45-A755-F34ED1B60743}" type="presParOf" srcId="{52307564-C694-C946-BC50-682BC076C907}" destId="{27DF501E-A4F3-B648-A896-CD6DBC97329E}" srcOrd="7" destOrd="0" presId="urn:microsoft.com/office/officeart/2005/8/layout/cycle6"/>
    <dgm:cxn modelId="{FE2473DA-9C2F-6F41-B429-A0DD12AD41A4}" type="presParOf" srcId="{52307564-C694-C946-BC50-682BC076C907}" destId="{64582488-0290-E949-BF95-2C2F58A0BD2B}" srcOrd="8" destOrd="0" presId="urn:microsoft.com/office/officeart/2005/8/layout/cycle6"/>
    <dgm:cxn modelId="{0CF1AD3F-4D15-2647-8789-22EE31AECB81}" type="presParOf" srcId="{52307564-C694-C946-BC50-682BC076C907}" destId="{0D0479D1-E681-2B46-8441-A3316497ED7A}" srcOrd="9" destOrd="0" presId="urn:microsoft.com/office/officeart/2005/8/layout/cycle6"/>
    <dgm:cxn modelId="{19C7FD2A-C0EC-4D48-9954-EE980F6D2CCB}" type="presParOf" srcId="{52307564-C694-C946-BC50-682BC076C907}" destId="{58CA79F2-0B20-594D-924F-D532C765443C}" srcOrd="10" destOrd="0" presId="urn:microsoft.com/office/officeart/2005/8/layout/cycle6"/>
    <dgm:cxn modelId="{EE8CCA78-D52F-C046-8F1B-37F3DFAF2F38}" type="presParOf" srcId="{52307564-C694-C946-BC50-682BC076C907}" destId="{342DEC3F-0AAE-B140-9316-8E7291C63ED7}" srcOrd="11" destOrd="0" presId="urn:microsoft.com/office/officeart/2005/8/layout/cycle6"/>
    <dgm:cxn modelId="{CF6BF000-2BEA-D948-9181-BB9B90EDFEAB}" type="presParOf" srcId="{52307564-C694-C946-BC50-682BC076C907}" destId="{B849C4BA-3AFF-3546-BE5D-4875918F8896}" srcOrd="12" destOrd="0" presId="urn:microsoft.com/office/officeart/2005/8/layout/cycle6"/>
    <dgm:cxn modelId="{B4FAA488-CB54-B544-8FA7-942F0C89CAAF}" type="presParOf" srcId="{52307564-C694-C946-BC50-682BC076C907}" destId="{45CFA949-CBB1-AF49-8E65-5C2E3E84A365}" srcOrd="13" destOrd="0" presId="urn:microsoft.com/office/officeart/2005/8/layout/cycle6"/>
    <dgm:cxn modelId="{73814E4D-CBC2-9C42-911D-773E864D60AE}" type="presParOf" srcId="{52307564-C694-C946-BC50-682BC076C907}" destId="{354DC5AD-A9DC-5340-802A-792E2430EC3C}" srcOrd="14" destOrd="0" presId="urn:microsoft.com/office/officeart/2005/8/layout/cycle6"/>
    <dgm:cxn modelId="{3598C4BD-142B-3D41-897C-DB9FF3C21275}" type="presParOf" srcId="{52307564-C694-C946-BC50-682BC076C907}" destId="{2087FCD4-3968-634C-8C02-D4CCFCD50A93}" srcOrd="15" destOrd="0" presId="urn:microsoft.com/office/officeart/2005/8/layout/cycle6"/>
    <dgm:cxn modelId="{B24DED46-EB2E-7B43-909C-97B8E5FAC157}" type="presParOf" srcId="{52307564-C694-C946-BC50-682BC076C907}" destId="{34C938BB-8BCD-EF40-8CDB-A8DC59E858AA}" srcOrd="16" destOrd="0" presId="urn:microsoft.com/office/officeart/2005/8/layout/cycle6"/>
    <dgm:cxn modelId="{9A51AAEA-10D9-C247-A0B6-F319332782D1}" type="presParOf" srcId="{52307564-C694-C946-BC50-682BC076C907}" destId="{8A243B13-5564-B84F-B286-D34D4AEBE57F}" srcOrd="17" destOrd="0" presId="urn:microsoft.com/office/officeart/2005/8/layout/cycle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97FEA81-F33A-4A35-A7E9-106E185E3A21}" type="doc">
      <dgm:prSet loTypeId="urn:microsoft.com/office/officeart/2005/8/layout/chevron1" loCatId="process" qsTypeId="urn:microsoft.com/office/officeart/2005/8/quickstyle/simple1" qsCatId="simple" csTypeId="urn:microsoft.com/office/officeart/2005/8/colors/accent1_2" csCatId="accent1" phldr="1"/>
      <dgm:spPr/>
    </dgm:pt>
    <dgm:pt modelId="{2FFF2F0B-9994-42D2-9E40-1EE73D655AFB}">
      <dgm:prSet phldrT="[Text]"/>
      <dgm:spPr>
        <a:solidFill>
          <a:schemeClr val="accent1"/>
        </a:solidFill>
      </dgm:spPr>
      <dgm:t>
        <a:bodyPr/>
        <a:lstStyle/>
        <a:p>
          <a:r>
            <a:rPr lang="en-US" b="1" dirty="0"/>
            <a:t>Early days!</a:t>
          </a:r>
        </a:p>
      </dgm:t>
    </dgm:pt>
    <dgm:pt modelId="{B8B88103-4D88-4590-85A9-12ECE823D4C6}" type="parTrans" cxnId="{C7D55DA2-7678-475B-8C50-EFF14E35B5D7}">
      <dgm:prSet/>
      <dgm:spPr/>
      <dgm:t>
        <a:bodyPr/>
        <a:lstStyle/>
        <a:p>
          <a:endParaRPr lang="en-US"/>
        </a:p>
      </dgm:t>
    </dgm:pt>
    <dgm:pt modelId="{715A1212-6FB3-492C-B4BC-C1B0DA7E4627}" type="sibTrans" cxnId="{C7D55DA2-7678-475B-8C50-EFF14E35B5D7}">
      <dgm:prSet/>
      <dgm:spPr/>
      <dgm:t>
        <a:bodyPr/>
        <a:lstStyle/>
        <a:p>
          <a:endParaRPr lang="en-US"/>
        </a:p>
      </dgm:t>
    </dgm:pt>
    <dgm:pt modelId="{33DCBBC5-EA16-4C26-86FB-04C45FC86A28}">
      <dgm:prSet phldrT="[Text]"/>
      <dgm:spPr>
        <a:solidFill>
          <a:schemeClr val="accent1"/>
        </a:solidFill>
      </dgm:spPr>
      <dgm:t>
        <a:bodyPr/>
        <a:lstStyle/>
        <a:p>
          <a:r>
            <a:rPr lang="en-US" b="1" dirty="0"/>
            <a:t>2006</a:t>
          </a:r>
        </a:p>
      </dgm:t>
    </dgm:pt>
    <dgm:pt modelId="{5BFF1A3A-015E-4FE3-B281-8FCFBBEF98B7}" type="parTrans" cxnId="{A8081ECD-34C0-410A-8802-DDC1D6138CDF}">
      <dgm:prSet/>
      <dgm:spPr/>
      <dgm:t>
        <a:bodyPr/>
        <a:lstStyle/>
        <a:p>
          <a:endParaRPr lang="en-US"/>
        </a:p>
      </dgm:t>
    </dgm:pt>
    <dgm:pt modelId="{6B37CA41-D5D5-4762-88DC-BE8969317000}" type="sibTrans" cxnId="{A8081ECD-34C0-410A-8802-DDC1D6138CDF}">
      <dgm:prSet/>
      <dgm:spPr/>
      <dgm:t>
        <a:bodyPr/>
        <a:lstStyle/>
        <a:p>
          <a:endParaRPr lang="en-US"/>
        </a:p>
      </dgm:t>
    </dgm:pt>
    <dgm:pt modelId="{DD3AE47A-BED6-4A8D-941E-9098109AA803}">
      <dgm:prSet phldrT="[Text]"/>
      <dgm:spPr>
        <a:solidFill>
          <a:schemeClr val="accent1"/>
        </a:solidFill>
      </dgm:spPr>
      <dgm:t>
        <a:bodyPr/>
        <a:lstStyle/>
        <a:p>
          <a:r>
            <a:rPr lang="en-US" b="1" dirty="0"/>
            <a:t>2019 and Beyond!</a:t>
          </a:r>
        </a:p>
      </dgm:t>
    </dgm:pt>
    <dgm:pt modelId="{EBEB1FC6-1806-4D4F-8820-BB83D37E48D2}" type="parTrans" cxnId="{97206CCA-1B47-44B4-BAC4-5E37615496E6}">
      <dgm:prSet/>
      <dgm:spPr/>
      <dgm:t>
        <a:bodyPr/>
        <a:lstStyle/>
        <a:p>
          <a:endParaRPr lang="en-US"/>
        </a:p>
      </dgm:t>
    </dgm:pt>
    <dgm:pt modelId="{EC65D687-E36A-48C3-89A5-DA2894CF0189}" type="sibTrans" cxnId="{97206CCA-1B47-44B4-BAC4-5E37615496E6}">
      <dgm:prSet/>
      <dgm:spPr/>
      <dgm:t>
        <a:bodyPr/>
        <a:lstStyle/>
        <a:p>
          <a:endParaRPr lang="en-US"/>
        </a:p>
      </dgm:t>
    </dgm:pt>
    <dgm:pt modelId="{1DE12A68-6B0F-42E2-936B-CB3AEA8463D7}">
      <dgm:prSet phldrT="[Text]"/>
      <dgm:spPr>
        <a:solidFill>
          <a:schemeClr val="accent1"/>
        </a:solidFill>
      </dgm:spPr>
      <dgm:t>
        <a:bodyPr/>
        <a:lstStyle/>
        <a:p>
          <a:r>
            <a:rPr lang="en-US" b="1" dirty="0"/>
            <a:t>2010</a:t>
          </a:r>
        </a:p>
      </dgm:t>
    </dgm:pt>
    <dgm:pt modelId="{9FE4565A-AA04-4556-9719-69F6E57EAECA}" type="parTrans" cxnId="{331FCABD-766E-460D-8354-25D319837546}">
      <dgm:prSet/>
      <dgm:spPr/>
      <dgm:t>
        <a:bodyPr/>
        <a:lstStyle/>
        <a:p>
          <a:endParaRPr lang="en-US"/>
        </a:p>
      </dgm:t>
    </dgm:pt>
    <dgm:pt modelId="{A0C7BAED-109B-4600-98DB-13641AFDE3F9}" type="sibTrans" cxnId="{331FCABD-766E-460D-8354-25D319837546}">
      <dgm:prSet/>
      <dgm:spPr/>
      <dgm:t>
        <a:bodyPr/>
        <a:lstStyle/>
        <a:p>
          <a:endParaRPr lang="en-US"/>
        </a:p>
      </dgm:t>
    </dgm:pt>
    <dgm:pt modelId="{96BE48BA-D8C4-43ED-82F1-D7281AA64AD9}">
      <dgm:prSet phldrT="[Text]"/>
      <dgm:spPr>
        <a:solidFill>
          <a:schemeClr val="accent1"/>
        </a:solidFill>
      </dgm:spPr>
      <dgm:t>
        <a:bodyPr/>
        <a:lstStyle/>
        <a:p>
          <a:r>
            <a:rPr lang="en-US" b="1" dirty="0"/>
            <a:t>Email for sending documents!</a:t>
          </a:r>
        </a:p>
      </dgm:t>
    </dgm:pt>
    <dgm:pt modelId="{F3FB60E2-EEBC-4A1D-8B31-57B37DCE2F25}" type="parTrans" cxnId="{DE94AA8C-63AA-494F-AA1B-A3FD5F20E7C8}">
      <dgm:prSet/>
      <dgm:spPr/>
      <dgm:t>
        <a:bodyPr/>
        <a:lstStyle/>
        <a:p>
          <a:endParaRPr lang="en-US"/>
        </a:p>
      </dgm:t>
    </dgm:pt>
    <dgm:pt modelId="{A6977E03-00C7-4B3F-9A7C-44157B2587E9}" type="sibTrans" cxnId="{DE94AA8C-63AA-494F-AA1B-A3FD5F20E7C8}">
      <dgm:prSet/>
      <dgm:spPr/>
      <dgm:t>
        <a:bodyPr/>
        <a:lstStyle/>
        <a:p>
          <a:endParaRPr lang="en-US"/>
        </a:p>
      </dgm:t>
    </dgm:pt>
    <dgm:pt modelId="{2EF2B6E0-B21B-4920-88EE-61E09F19AA1D}">
      <dgm:prSet phldrT="[Text]"/>
      <dgm:spPr>
        <a:solidFill>
          <a:schemeClr val="accent1"/>
        </a:solidFill>
      </dgm:spPr>
      <dgm:t>
        <a:bodyPr/>
        <a:lstStyle/>
        <a:p>
          <a:r>
            <a:rPr lang="en-US" b="1" dirty="0"/>
            <a:t>2017</a:t>
          </a:r>
        </a:p>
      </dgm:t>
    </dgm:pt>
    <dgm:pt modelId="{DBFF15BF-052A-4CAC-949F-E4774EBD23C0}" type="parTrans" cxnId="{83E2A3FD-1F21-4D2A-B189-F7537CD01799}">
      <dgm:prSet/>
      <dgm:spPr/>
      <dgm:t>
        <a:bodyPr/>
        <a:lstStyle/>
        <a:p>
          <a:endParaRPr lang="en-US"/>
        </a:p>
      </dgm:t>
    </dgm:pt>
    <dgm:pt modelId="{A13C23B9-E690-44F0-BFA7-A6EC410BFA99}" type="sibTrans" cxnId="{83E2A3FD-1F21-4D2A-B189-F7537CD01799}">
      <dgm:prSet/>
      <dgm:spPr/>
      <dgm:t>
        <a:bodyPr/>
        <a:lstStyle/>
        <a:p>
          <a:endParaRPr lang="en-US"/>
        </a:p>
      </dgm:t>
    </dgm:pt>
    <dgm:pt modelId="{2A363929-5344-4C67-B67B-461E725EDA8F}" type="pres">
      <dgm:prSet presAssocID="{097FEA81-F33A-4A35-A7E9-106E185E3A21}" presName="Name0" presStyleCnt="0">
        <dgm:presLayoutVars>
          <dgm:dir/>
          <dgm:animLvl val="lvl"/>
          <dgm:resizeHandles val="exact"/>
        </dgm:presLayoutVars>
      </dgm:prSet>
      <dgm:spPr/>
    </dgm:pt>
    <dgm:pt modelId="{E216F970-2553-4174-88BA-3E71978D183E}" type="pres">
      <dgm:prSet presAssocID="{2FFF2F0B-9994-42D2-9E40-1EE73D655AFB}" presName="parTxOnly" presStyleLbl="node1" presStyleIdx="0" presStyleCnt="6">
        <dgm:presLayoutVars>
          <dgm:chMax val="0"/>
          <dgm:chPref val="0"/>
          <dgm:bulletEnabled val="1"/>
        </dgm:presLayoutVars>
      </dgm:prSet>
      <dgm:spPr/>
    </dgm:pt>
    <dgm:pt modelId="{914DACDD-3EFD-4F56-808C-024D164C56D9}" type="pres">
      <dgm:prSet presAssocID="{715A1212-6FB3-492C-B4BC-C1B0DA7E4627}" presName="parTxOnlySpace" presStyleCnt="0"/>
      <dgm:spPr/>
    </dgm:pt>
    <dgm:pt modelId="{D9D51949-8699-4015-8807-B6BC2019222B}" type="pres">
      <dgm:prSet presAssocID="{96BE48BA-D8C4-43ED-82F1-D7281AA64AD9}" presName="parTxOnly" presStyleLbl="node1" presStyleIdx="1" presStyleCnt="6">
        <dgm:presLayoutVars>
          <dgm:chMax val="0"/>
          <dgm:chPref val="0"/>
          <dgm:bulletEnabled val="1"/>
        </dgm:presLayoutVars>
      </dgm:prSet>
      <dgm:spPr/>
    </dgm:pt>
    <dgm:pt modelId="{8C392856-879B-4770-B3E9-6D42D06E7A60}" type="pres">
      <dgm:prSet presAssocID="{A6977E03-00C7-4B3F-9A7C-44157B2587E9}" presName="parTxOnlySpace" presStyleCnt="0"/>
      <dgm:spPr/>
    </dgm:pt>
    <dgm:pt modelId="{FC441E2D-BC93-47D4-9A5D-4CBC32941190}" type="pres">
      <dgm:prSet presAssocID="{33DCBBC5-EA16-4C26-86FB-04C45FC86A28}" presName="parTxOnly" presStyleLbl="node1" presStyleIdx="2" presStyleCnt="6">
        <dgm:presLayoutVars>
          <dgm:chMax val="0"/>
          <dgm:chPref val="0"/>
          <dgm:bulletEnabled val="1"/>
        </dgm:presLayoutVars>
      </dgm:prSet>
      <dgm:spPr/>
    </dgm:pt>
    <dgm:pt modelId="{3AEFAFEA-71B0-46B3-9A4F-D4A7FD748AAE}" type="pres">
      <dgm:prSet presAssocID="{6B37CA41-D5D5-4762-88DC-BE8969317000}" presName="parTxOnlySpace" presStyleCnt="0"/>
      <dgm:spPr/>
    </dgm:pt>
    <dgm:pt modelId="{AD338EFE-8A53-4EB0-A76D-21295F8EC285}" type="pres">
      <dgm:prSet presAssocID="{1DE12A68-6B0F-42E2-936B-CB3AEA8463D7}" presName="parTxOnly" presStyleLbl="node1" presStyleIdx="3" presStyleCnt="6">
        <dgm:presLayoutVars>
          <dgm:chMax val="0"/>
          <dgm:chPref val="0"/>
          <dgm:bulletEnabled val="1"/>
        </dgm:presLayoutVars>
      </dgm:prSet>
      <dgm:spPr/>
    </dgm:pt>
    <dgm:pt modelId="{B7798B04-0E1B-41AA-B411-C7A0B2D98582}" type="pres">
      <dgm:prSet presAssocID="{A0C7BAED-109B-4600-98DB-13641AFDE3F9}" presName="parTxOnlySpace" presStyleCnt="0"/>
      <dgm:spPr/>
    </dgm:pt>
    <dgm:pt modelId="{A275BCB7-E284-4240-B0CC-AFDAC45FAC83}" type="pres">
      <dgm:prSet presAssocID="{2EF2B6E0-B21B-4920-88EE-61E09F19AA1D}" presName="parTxOnly" presStyleLbl="node1" presStyleIdx="4" presStyleCnt="6">
        <dgm:presLayoutVars>
          <dgm:chMax val="0"/>
          <dgm:chPref val="0"/>
          <dgm:bulletEnabled val="1"/>
        </dgm:presLayoutVars>
      </dgm:prSet>
      <dgm:spPr/>
    </dgm:pt>
    <dgm:pt modelId="{D653D3F9-5828-40A0-9531-635F9B557536}" type="pres">
      <dgm:prSet presAssocID="{A13C23B9-E690-44F0-BFA7-A6EC410BFA99}" presName="parTxOnlySpace" presStyleCnt="0"/>
      <dgm:spPr/>
    </dgm:pt>
    <dgm:pt modelId="{5DA63E21-26C3-499F-8F67-00FCDBBCDB9A}" type="pres">
      <dgm:prSet presAssocID="{DD3AE47A-BED6-4A8D-941E-9098109AA803}" presName="parTxOnly" presStyleLbl="node1" presStyleIdx="5" presStyleCnt="6">
        <dgm:presLayoutVars>
          <dgm:chMax val="0"/>
          <dgm:chPref val="0"/>
          <dgm:bulletEnabled val="1"/>
        </dgm:presLayoutVars>
      </dgm:prSet>
      <dgm:spPr/>
    </dgm:pt>
  </dgm:ptLst>
  <dgm:cxnLst>
    <dgm:cxn modelId="{9837871E-29E2-4683-8546-FF535231FFDA}" type="presOf" srcId="{2FFF2F0B-9994-42D2-9E40-1EE73D655AFB}" destId="{E216F970-2553-4174-88BA-3E71978D183E}" srcOrd="0" destOrd="0" presId="urn:microsoft.com/office/officeart/2005/8/layout/chevron1"/>
    <dgm:cxn modelId="{6F7DD04E-3C2A-4ABF-AE87-67CB8FDCF6B3}" type="presOf" srcId="{097FEA81-F33A-4A35-A7E9-106E185E3A21}" destId="{2A363929-5344-4C67-B67B-461E725EDA8F}" srcOrd="0" destOrd="0" presId="urn:microsoft.com/office/officeart/2005/8/layout/chevron1"/>
    <dgm:cxn modelId="{8D55EA54-38A7-4286-9F7A-421B050728ED}" type="presOf" srcId="{33DCBBC5-EA16-4C26-86FB-04C45FC86A28}" destId="{FC441E2D-BC93-47D4-9A5D-4CBC32941190}" srcOrd="0" destOrd="0" presId="urn:microsoft.com/office/officeart/2005/8/layout/chevron1"/>
    <dgm:cxn modelId="{C5434A5E-5B5B-444E-8272-3A639E5685D2}" type="presOf" srcId="{96BE48BA-D8C4-43ED-82F1-D7281AA64AD9}" destId="{D9D51949-8699-4015-8807-B6BC2019222B}" srcOrd="0" destOrd="0" presId="urn:microsoft.com/office/officeart/2005/8/layout/chevron1"/>
    <dgm:cxn modelId="{8584726D-7228-41CE-8FA5-9E81A31F9554}" type="presOf" srcId="{2EF2B6E0-B21B-4920-88EE-61E09F19AA1D}" destId="{A275BCB7-E284-4240-B0CC-AFDAC45FAC83}" srcOrd="0" destOrd="0" presId="urn:microsoft.com/office/officeart/2005/8/layout/chevron1"/>
    <dgm:cxn modelId="{DE94AA8C-63AA-494F-AA1B-A3FD5F20E7C8}" srcId="{097FEA81-F33A-4A35-A7E9-106E185E3A21}" destId="{96BE48BA-D8C4-43ED-82F1-D7281AA64AD9}" srcOrd="1" destOrd="0" parTransId="{F3FB60E2-EEBC-4A1D-8B31-57B37DCE2F25}" sibTransId="{A6977E03-00C7-4B3F-9A7C-44157B2587E9}"/>
    <dgm:cxn modelId="{C064719E-D291-4ADF-9D7D-92EF622DEB06}" type="presOf" srcId="{1DE12A68-6B0F-42E2-936B-CB3AEA8463D7}" destId="{AD338EFE-8A53-4EB0-A76D-21295F8EC285}" srcOrd="0" destOrd="0" presId="urn:microsoft.com/office/officeart/2005/8/layout/chevron1"/>
    <dgm:cxn modelId="{C7D55DA2-7678-475B-8C50-EFF14E35B5D7}" srcId="{097FEA81-F33A-4A35-A7E9-106E185E3A21}" destId="{2FFF2F0B-9994-42D2-9E40-1EE73D655AFB}" srcOrd="0" destOrd="0" parTransId="{B8B88103-4D88-4590-85A9-12ECE823D4C6}" sibTransId="{715A1212-6FB3-492C-B4BC-C1B0DA7E4627}"/>
    <dgm:cxn modelId="{331FCABD-766E-460D-8354-25D319837546}" srcId="{097FEA81-F33A-4A35-A7E9-106E185E3A21}" destId="{1DE12A68-6B0F-42E2-936B-CB3AEA8463D7}" srcOrd="3" destOrd="0" parTransId="{9FE4565A-AA04-4556-9719-69F6E57EAECA}" sibTransId="{A0C7BAED-109B-4600-98DB-13641AFDE3F9}"/>
    <dgm:cxn modelId="{97206CCA-1B47-44B4-BAC4-5E37615496E6}" srcId="{097FEA81-F33A-4A35-A7E9-106E185E3A21}" destId="{DD3AE47A-BED6-4A8D-941E-9098109AA803}" srcOrd="5" destOrd="0" parTransId="{EBEB1FC6-1806-4D4F-8820-BB83D37E48D2}" sibTransId="{EC65D687-E36A-48C3-89A5-DA2894CF0189}"/>
    <dgm:cxn modelId="{A8081ECD-34C0-410A-8802-DDC1D6138CDF}" srcId="{097FEA81-F33A-4A35-A7E9-106E185E3A21}" destId="{33DCBBC5-EA16-4C26-86FB-04C45FC86A28}" srcOrd="2" destOrd="0" parTransId="{5BFF1A3A-015E-4FE3-B281-8FCFBBEF98B7}" sibTransId="{6B37CA41-D5D5-4762-88DC-BE8969317000}"/>
    <dgm:cxn modelId="{83E2A3FD-1F21-4D2A-B189-F7537CD01799}" srcId="{097FEA81-F33A-4A35-A7E9-106E185E3A21}" destId="{2EF2B6E0-B21B-4920-88EE-61E09F19AA1D}" srcOrd="4" destOrd="0" parTransId="{DBFF15BF-052A-4CAC-949F-E4774EBD23C0}" sibTransId="{A13C23B9-E690-44F0-BFA7-A6EC410BFA99}"/>
    <dgm:cxn modelId="{526D21FE-7935-49CB-A7AA-615B96936E76}" type="presOf" srcId="{DD3AE47A-BED6-4A8D-941E-9098109AA803}" destId="{5DA63E21-26C3-499F-8F67-00FCDBBCDB9A}" srcOrd="0" destOrd="0" presId="urn:microsoft.com/office/officeart/2005/8/layout/chevron1"/>
    <dgm:cxn modelId="{0E097E27-8A60-43D0-91D0-E2E27A6C0BCD}" type="presParOf" srcId="{2A363929-5344-4C67-B67B-461E725EDA8F}" destId="{E216F970-2553-4174-88BA-3E71978D183E}" srcOrd="0" destOrd="0" presId="urn:microsoft.com/office/officeart/2005/8/layout/chevron1"/>
    <dgm:cxn modelId="{55AA4539-50FC-4BFD-9DEA-B67FB7830D63}" type="presParOf" srcId="{2A363929-5344-4C67-B67B-461E725EDA8F}" destId="{914DACDD-3EFD-4F56-808C-024D164C56D9}" srcOrd="1" destOrd="0" presId="urn:microsoft.com/office/officeart/2005/8/layout/chevron1"/>
    <dgm:cxn modelId="{804CCC12-D06E-4D58-AC0C-45CA8735D828}" type="presParOf" srcId="{2A363929-5344-4C67-B67B-461E725EDA8F}" destId="{D9D51949-8699-4015-8807-B6BC2019222B}" srcOrd="2" destOrd="0" presId="urn:microsoft.com/office/officeart/2005/8/layout/chevron1"/>
    <dgm:cxn modelId="{33DFAF2B-118C-4F4B-8876-2D48A978A318}" type="presParOf" srcId="{2A363929-5344-4C67-B67B-461E725EDA8F}" destId="{8C392856-879B-4770-B3E9-6D42D06E7A60}" srcOrd="3" destOrd="0" presId="urn:microsoft.com/office/officeart/2005/8/layout/chevron1"/>
    <dgm:cxn modelId="{23C5095A-6846-4F35-B023-99E14A604E26}" type="presParOf" srcId="{2A363929-5344-4C67-B67B-461E725EDA8F}" destId="{FC441E2D-BC93-47D4-9A5D-4CBC32941190}" srcOrd="4" destOrd="0" presId="urn:microsoft.com/office/officeart/2005/8/layout/chevron1"/>
    <dgm:cxn modelId="{557F3FF7-EA40-48AC-A625-DADB411C9110}" type="presParOf" srcId="{2A363929-5344-4C67-B67B-461E725EDA8F}" destId="{3AEFAFEA-71B0-46B3-9A4F-D4A7FD748AAE}" srcOrd="5" destOrd="0" presId="urn:microsoft.com/office/officeart/2005/8/layout/chevron1"/>
    <dgm:cxn modelId="{75DB9E95-0E64-4AD7-9156-14E36BBAA18B}" type="presParOf" srcId="{2A363929-5344-4C67-B67B-461E725EDA8F}" destId="{AD338EFE-8A53-4EB0-A76D-21295F8EC285}" srcOrd="6" destOrd="0" presId="urn:microsoft.com/office/officeart/2005/8/layout/chevron1"/>
    <dgm:cxn modelId="{B9A7F2FF-C7AE-48D7-B1E1-7540B0E98B21}" type="presParOf" srcId="{2A363929-5344-4C67-B67B-461E725EDA8F}" destId="{B7798B04-0E1B-41AA-B411-C7A0B2D98582}" srcOrd="7" destOrd="0" presId="urn:microsoft.com/office/officeart/2005/8/layout/chevron1"/>
    <dgm:cxn modelId="{89F266C9-EB83-439E-92C9-339A9472394F}" type="presParOf" srcId="{2A363929-5344-4C67-B67B-461E725EDA8F}" destId="{A275BCB7-E284-4240-B0CC-AFDAC45FAC83}" srcOrd="8" destOrd="0" presId="urn:microsoft.com/office/officeart/2005/8/layout/chevron1"/>
    <dgm:cxn modelId="{70D5088A-221C-4789-B22F-4B3E2F5A87A5}" type="presParOf" srcId="{2A363929-5344-4C67-B67B-461E725EDA8F}" destId="{D653D3F9-5828-40A0-9531-635F9B557536}" srcOrd="9" destOrd="0" presId="urn:microsoft.com/office/officeart/2005/8/layout/chevron1"/>
    <dgm:cxn modelId="{86172F7C-3B32-40D4-AD2F-8C238C962770}" type="presParOf" srcId="{2A363929-5344-4C67-B67B-461E725EDA8F}" destId="{5DA63E21-26C3-499F-8F67-00FCDBBCDB9A}"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AF138E-23BF-7345-AD8E-38277444715A}">
      <dsp:nvSpPr>
        <dsp:cNvPr id="0" name=""/>
        <dsp:cNvSpPr/>
      </dsp:nvSpPr>
      <dsp:spPr>
        <a:xfrm>
          <a:off x="3334742" y="18249"/>
          <a:ext cx="1458515" cy="9480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Top 1 US Pharma</a:t>
          </a:r>
        </a:p>
      </dsp:txBody>
      <dsp:txXfrm>
        <a:off x="3381021" y="64528"/>
        <a:ext cx="1365957" cy="855477"/>
      </dsp:txXfrm>
    </dsp:sp>
    <dsp:sp modelId="{6732CB23-481F-8B44-84CA-1F76E8471A8C}">
      <dsp:nvSpPr>
        <dsp:cNvPr id="0" name=""/>
        <dsp:cNvSpPr/>
      </dsp:nvSpPr>
      <dsp:spPr>
        <a:xfrm>
          <a:off x="1857534" y="502063"/>
          <a:ext cx="4465390" cy="4465390"/>
        </a:xfrm>
        <a:custGeom>
          <a:avLst/>
          <a:gdLst/>
          <a:ahLst/>
          <a:cxnLst/>
          <a:rect l="0" t="0" r="0" b="0"/>
          <a:pathLst>
            <a:path>
              <a:moveTo>
                <a:pt x="2944993" y="116670"/>
              </a:moveTo>
              <a:arcTo wR="2232695" hR="2232695" stAng="17316259" swAng="1487068"/>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96053759-1060-2E44-BFCA-CDD9B4A199B3}">
      <dsp:nvSpPr>
        <dsp:cNvPr id="0" name=""/>
        <dsp:cNvSpPr/>
      </dsp:nvSpPr>
      <dsp:spPr>
        <a:xfrm>
          <a:off x="5268312" y="1118968"/>
          <a:ext cx="1458515" cy="9480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Top 1 EU Pharma</a:t>
          </a:r>
        </a:p>
      </dsp:txBody>
      <dsp:txXfrm>
        <a:off x="5314591" y="1165247"/>
        <a:ext cx="1365957" cy="855477"/>
      </dsp:txXfrm>
    </dsp:sp>
    <dsp:sp modelId="{A57CFCF8-2012-5942-851F-F84D8BC69EBD}">
      <dsp:nvSpPr>
        <dsp:cNvPr id="0" name=""/>
        <dsp:cNvSpPr/>
      </dsp:nvSpPr>
      <dsp:spPr>
        <a:xfrm>
          <a:off x="1831304" y="476638"/>
          <a:ext cx="4465390" cy="4465390"/>
        </a:xfrm>
        <a:custGeom>
          <a:avLst/>
          <a:gdLst/>
          <a:ahLst/>
          <a:cxnLst/>
          <a:rect l="0" t="0" r="0" b="0"/>
          <a:pathLst>
            <a:path>
              <a:moveTo>
                <a:pt x="4374658" y="1602679"/>
              </a:moveTo>
              <a:arcTo wR="2232695" hR="2232695" stAng="20616588" swAng="1966824"/>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C3CD20E-8A4D-544A-B025-7E19191FDADD}">
      <dsp:nvSpPr>
        <dsp:cNvPr id="0" name=""/>
        <dsp:cNvSpPr/>
      </dsp:nvSpPr>
      <dsp:spPr>
        <a:xfrm>
          <a:off x="5268312" y="3351663"/>
          <a:ext cx="1458515" cy="9480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Top 2 Japan Pharma</a:t>
          </a:r>
        </a:p>
      </dsp:txBody>
      <dsp:txXfrm>
        <a:off x="5314591" y="3397942"/>
        <a:ext cx="1365957" cy="855477"/>
      </dsp:txXfrm>
    </dsp:sp>
    <dsp:sp modelId="{64582488-0290-E949-BF95-2C2F58A0BD2B}">
      <dsp:nvSpPr>
        <dsp:cNvPr id="0" name=""/>
        <dsp:cNvSpPr/>
      </dsp:nvSpPr>
      <dsp:spPr>
        <a:xfrm>
          <a:off x="1831304" y="476638"/>
          <a:ext cx="4465390" cy="4465390"/>
        </a:xfrm>
        <a:custGeom>
          <a:avLst/>
          <a:gdLst/>
          <a:ahLst/>
          <a:cxnLst/>
          <a:rect l="0" t="0" r="0" b="0"/>
          <a:pathLst>
            <a:path>
              <a:moveTo>
                <a:pt x="3792713" y="3829964"/>
              </a:moveTo>
              <a:arcTo wR="2232695" hR="2232695" stAng="2740559" swAng="1500410"/>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D0479D1-E681-2B46-8441-A3316497ED7A}">
      <dsp:nvSpPr>
        <dsp:cNvPr id="0" name=""/>
        <dsp:cNvSpPr/>
      </dsp:nvSpPr>
      <dsp:spPr>
        <a:xfrm>
          <a:off x="3334742" y="4468010"/>
          <a:ext cx="1458515" cy="9480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Top 1 US IRB</a:t>
          </a:r>
        </a:p>
      </dsp:txBody>
      <dsp:txXfrm>
        <a:off x="3381021" y="4514289"/>
        <a:ext cx="1365957" cy="855477"/>
      </dsp:txXfrm>
    </dsp:sp>
    <dsp:sp modelId="{342DEC3F-0AAE-B140-9316-8E7291C63ED7}">
      <dsp:nvSpPr>
        <dsp:cNvPr id="0" name=""/>
        <dsp:cNvSpPr/>
      </dsp:nvSpPr>
      <dsp:spPr>
        <a:xfrm>
          <a:off x="1831304" y="476638"/>
          <a:ext cx="4465390" cy="4465390"/>
        </a:xfrm>
        <a:custGeom>
          <a:avLst/>
          <a:gdLst/>
          <a:ahLst/>
          <a:cxnLst/>
          <a:rect l="0" t="0" r="0" b="0"/>
          <a:pathLst>
            <a:path>
              <a:moveTo>
                <a:pt x="1494125" y="4339693"/>
              </a:moveTo>
              <a:arcTo wR="2232695" hR="2232695" stAng="6559031" swAng="1500410"/>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849C4BA-3AFF-3546-BE5D-4875918F8896}">
      <dsp:nvSpPr>
        <dsp:cNvPr id="0" name=""/>
        <dsp:cNvSpPr/>
      </dsp:nvSpPr>
      <dsp:spPr>
        <a:xfrm>
          <a:off x="1401171" y="3351663"/>
          <a:ext cx="1458515" cy="9480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Top 1 US CRO</a:t>
          </a:r>
        </a:p>
      </dsp:txBody>
      <dsp:txXfrm>
        <a:off x="1447450" y="3397942"/>
        <a:ext cx="1365957" cy="855477"/>
      </dsp:txXfrm>
    </dsp:sp>
    <dsp:sp modelId="{354DC5AD-A9DC-5340-802A-792E2430EC3C}">
      <dsp:nvSpPr>
        <dsp:cNvPr id="0" name=""/>
        <dsp:cNvSpPr/>
      </dsp:nvSpPr>
      <dsp:spPr>
        <a:xfrm>
          <a:off x="1831304" y="476638"/>
          <a:ext cx="4465390" cy="4465390"/>
        </a:xfrm>
        <a:custGeom>
          <a:avLst/>
          <a:gdLst/>
          <a:ahLst/>
          <a:cxnLst/>
          <a:rect l="0" t="0" r="0" b="0"/>
          <a:pathLst>
            <a:path>
              <a:moveTo>
                <a:pt x="90731" y="2862710"/>
              </a:moveTo>
              <a:arcTo wR="2232695" hR="2232695" stAng="9816588" swAng="1966824"/>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087FCD4-3968-634C-8C02-D4CCFCD50A93}">
      <dsp:nvSpPr>
        <dsp:cNvPr id="0" name=""/>
        <dsp:cNvSpPr/>
      </dsp:nvSpPr>
      <dsp:spPr>
        <a:xfrm>
          <a:off x="1401171" y="1118968"/>
          <a:ext cx="1458515" cy="9480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Top 3 US Biotech</a:t>
          </a:r>
        </a:p>
      </dsp:txBody>
      <dsp:txXfrm>
        <a:off x="1447450" y="1165247"/>
        <a:ext cx="1365957" cy="855477"/>
      </dsp:txXfrm>
    </dsp:sp>
    <dsp:sp modelId="{8A243B13-5564-B84F-B286-D34D4AEBE57F}">
      <dsp:nvSpPr>
        <dsp:cNvPr id="0" name=""/>
        <dsp:cNvSpPr/>
      </dsp:nvSpPr>
      <dsp:spPr>
        <a:xfrm>
          <a:off x="1805075" y="502063"/>
          <a:ext cx="4465390" cy="4465390"/>
        </a:xfrm>
        <a:custGeom>
          <a:avLst/>
          <a:gdLst/>
          <a:ahLst/>
          <a:cxnLst/>
          <a:rect l="0" t="0" r="0" b="0"/>
          <a:pathLst>
            <a:path>
              <a:moveTo>
                <a:pt x="698955" y="610175"/>
              </a:moveTo>
              <a:arcTo wR="2232695" hR="2232695" stAng="13596673" swAng="1487068"/>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16F970-2553-4174-88BA-3E71978D183E}">
      <dsp:nvSpPr>
        <dsp:cNvPr id="0" name=""/>
        <dsp:cNvSpPr/>
      </dsp:nvSpPr>
      <dsp:spPr>
        <a:xfrm>
          <a:off x="5288" y="1535039"/>
          <a:ext cx="1967281" cy="786912"/>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b="1" kern="1200" dirty="0"/>
            <a:t>Early days!</a:t>
          </a:r>
        </a:p>
      </dsp:txBody>
      <dsp:txXfrm>
        <a:off x="398744" y="1535039"/>
        <a:ext cx="1180369" cy="786912"/>
      </dsp:txXfrm>
    </dsp:sp>
    <dsp:sp modelId="{D9D51949-8699-4015-8807-B6BC2019222B}">
      <dsp:nvSpPr>
        <dsp:cNvPr id="0" name=""/>
        <dsp:cNvSpPr/>
      </dsp:nvSpPr>
      <dsp:spPr>
        <a:xfrm>
          <a:off x="1775841" y="1535039"/>
          <a:ext cx="1967281" cy="786912"/>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b="1" kern="1200" dirty="0"/>
            <a:t>Email for sending documents!</a:t>
          </a:r>
        </a:p>
      </dsp:txBody>
      <dsp:txXfrm>
        <a:off x="2169297" y="1535039"/>
        <a:ext cx="1180369" cy="786912"/>
      </dsp:txXfrm>
    </dsp:sp>
    <dsp:sp modelId="{FC441E2D-BC93-47D4-9A5D-4CBC32941190}">
      <dsp:nvSpPr>
        <dsp:cNvPr id="0" name=""/>
        <dsp:cNvSpPr/>
      </dsp:nvSpPr>
      <dsp:spPr>
        <a:xfrm>
          <a:off x="3546394" y="1535039"/>
          <a:ext cx="1967281" cy="786912"/>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b="1" kern="1200" dirty="0"/>
            <a:t>2006</a:t>
          </a:r>
        </a:p>
      </dsp:txBody>
      <dsp:txXfrm>
        <a:off x="3939850" y="1535039"/>
        <a:ext cx="1180369" cy="786912"/>
      </dsp:txXfrm>
    </dsp:sp>
    <dsp:sp modelId="{AD338EFE-8A53-4EB0-A76D-21295F8EC285}">
      <dsp:nvSpPr>
        <dsp:cNvPr id="0" name=""/>
        <dsp:cNvSpPr/>
      </dsp:nvSpPr>
      <dsp:spPr>
        <a:xfrm>
          <a:off x="5316947" y="1535039"/>
          <a:ext cx="1967281" cy="786912"/>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b="1" kern="1200" dirty="0"/>
            <a:t>2010</a:t>
          </a:r>
        </a:p>
      </dsp:txBody>
      <dsp:txXfrm>
        <a:off x="5710403" y="1535039"/>
        <a:ext cx="1180369" cy="786912"/>
      </dsp:txXfrm>
    </dsp:sp>
    <dsp:sp modelId="{A275BCB7-E284-4240-B0CC-AFDAC45FAC83}">
      <dsp:nvSpPr>
        <dsp:cNvPr id="0" name=""/>
        <dsp:cNvSpPr/>
      </dsp:nvSpPr>
      <dsp:spPr>
        <a:xfrm>
          <a:off x="7087500" y="1535039"/>
          <a:ext cx="1967281" cy="786912"/>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b="1" kern="1200" dirty="0"/>
            <a:t>2017</a:t>
          </a:r>
        </a:p>
      </dsp:txBody>
      <dsp:txXfrm>
        <a:off x="7480956" y="1535039"/>
        <a:ext cx="1180369" cy="786912"/>
      </dsp:txXfrm>
    </dsp:sp>
    <dsp:sp modelId="{5DA63E21-26C3-499F-8F67-00FCDBBCDB9A}">
      <dsp:nvSpPr>
        <dsp:cNvPr id="0" name=""/>
        <dsp:cNvSpPr/>
      </dsp:nvSpPr>
      <dsp:spPr>
        <a:xfrm>
          <a:off x="8858053" y="1535039"/>
          <a:ext cx="1967281" cy="786912"/>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b="1" kern="1200" dirty="0"/>
            <a:t>2019 and Beyond!</a:t>
          </a:r>
        </a:p>
      </dsp:txBody>
      <dsp:txXfrm>
        <a:off x="9251509" y="1535039"/>
        <a:ext cx="1180369" cy="786912"/>
      </dsp:txXfrm>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836C52EE-4D5A-46EC-9899-791D2D2FDD46}" type="datetimeFigureOut">
              <a:rPr lang="en-US" smtClean="0"/>
              <a:t>2/21/20</a:t>
            </a:fld>
            <a:endParaRPr lang="en-US" dirty="0"/>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3668C24D-2D2F-4A2C-956B-65E439A70D70}" type="slidenum">
              <a:rPr lang="en-US" smtClean="0"/>
              <a:t>‹#›</a:t>
            </a:fld>
            <a:endParaRPr lang="en-US" dirty="0"/>
          </a:p>
        </p:txBody>
      </p:sp>
    </p:spTree>
    <p:extLst>
      <p:ext uri="{BB962C8B-B14F-4D97-AF65-F5344CB8AC3E}">
        <p14:creationId xmlns:p14="http://schemas.microsoft.com/office/powerpoint/2010/main" val="2729318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5"/>
          </a:xfrm>
          <a:prstGeom prst="rect">
            <a:avLst/>
          </a:prstGeom>
        </p:spPr>
        <p:txBody>
          <a:bodyPr vert="horz" lIns="93171" tIns="46586" rIns="93171" bIns="46586" rtlCol="0"/>
          <a:lstStyle>
            <a:lvl1pPr algn="l">
              <a:defRPr sz="1200"/>
            </a:lvl1pPr>
          </a:lstStyle>
          <a:p>
            <a:endParaRPr lang="en-GB" dirty="0"/>
          </a:p>
        </p:txBody>
      </p:sp>
      <p:sp>
        <p:nvSpPr>
          <p:cNvPr id="3" name="Date Placeholder 2"/>
          <p:cNvSpPr>
            <a:spLocks noGrp="1"/>
          </p:cNvSpPr>
          <p:nvPr>
            <p:ph type="dt" idx="1"/>
          </p:nvPr>
        </p:nvSpPr>
        <p:spPr>
          <a:xfrm>
            <a:off x="3970938" y="0"/>
            <a:ext cx="3037840" cy="466435"/>
          </a:xfrm>
          <a:prstGeom prst="rect">
            <a:avLst/>
          </a:prstGeom>
        </p:spPr>
        <p:txBody>
          <a:bodyPr vert="horz" lIns="93171" tIns="46586" rIns="93171" bIns="46586" rtlCol="0"/>
          <a:lstStyle>
            <a:lvl1pPr algn="r">
              <a:defRPr sz="1200"/>
            </a:lvl1pPr>
          </a:lstStyle>
          <a:p>
            <a:fld id="{D936946E-22A2-4342-BA18-98C1A9575A03}" type="datetimeFigureOut">
              <a:rPr lang="en-GB" smtClean="0"/>
              <a:t>21/02/2020</a:t>
            </a:fld>
            <a:endParaRPr lang="en-GB" dirty="0"/>
          </a:p>
        </p:txBody>
      </p:sp>
      <p:sp>
        <p:nvSpPr>
          <p:cNvPr id="4" name="Slide Image Placeholder 3"/>
          <p:cNvSpPr>
            <a:spLocks noGrp="1" noRot="1" noChangeAspect="1"/>
          </p:cNvSpPr>
          <p:nvPr>
            <p:ph type="sldImg" idx="2"/>
          </p:nvPr>
        </p:nvSpPr>
        <p:spPr>
          <a:xfrm>
            <a:off x="715963" y="1162050"/>
            <a:ext cx="5578475" cy="3138488"/>
          </a:xfrm>
          <a:prstGeom prst="rect">
            <a:avLst/>
          </a:prstGeom>
          <a:noFill/>
          <a:ln w="12700">
            <a:solidFill>
              <a:prstClr val="black"/>
            </a:solidFill>
          </a:ln>
        </p:spPr>
        <p:txBody>
          <a:bodyPr vert="horz" lIns="93171" tIns="46586" rIns="93171" bIns="46586" rtlCol="0" anchor="ctr"/>
          <a:lstStyle/>
          <a:p>
            <a:endParaRPr lang="en-GB" dirty="0"/>
          </a:p>
        </p:txBody>
      </p:sp>
      <p:sp>
        <p:nvSpPr>
          <p:cNvPr id="5" name="Notes Placeholder 4"/>
          <p:cNvSpPr>
            <a:spLocks noGrp="1"/>
          </p:cNvSpPr>
          <p:nvPr>
            <p:ph type="body" sz="quarter" idx="3"/>
          </p:nvPr>
        </p:nvSpPr>
        <p:spPr>
          <a:xfrm>
            <a:off x="701040" y="4473893"/>
            <a:ext cx="5608320" cy="3660457"/>
          </a:xfrm>
          <a:prstGeom prst="rect">
            <a:avLst/>
          </a:prstGeom>
        </p:spPr>
        <p:txBody>
          <a:bodyPr vert="horz" lIns="93171" tIns="46586" rIns="93171" bIns="46586"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829968"/>
            <a:ext cx="3037840" cy="466434"/>
          </a:xfrm>
          <a:prstGeom prst="rect">
            <a:avLst/>
          </a:prstGeom>
        </p:spPr>
        <p:txBody>
          <a:bodyPr vert="horz" lIns="93171" tIns="46586" rIns="93171" bIns="46586" rtlCol="0" anchor="b"/>
          <a:lstStyle>
            <a:lvl1pPr algn="l">
              <a:defRPr sz="1200"/>
            </a:lvl1pPr>
          </a:lstStyle>
          <a:p>
            <a:endParaRPr lang="en-GB" dirty="0"/>
          </a:p>
        </p:txBody>
      </p:sp>
      <p:sp>
        <p:nvSpPr>
          <p:cNvPr id="7" name="Slide Number Placeholder 6"/>
          <p:cNvSpPr>
            <a:spLocks noGrp="1"/>
          </p:cNvSpPr>
          <p:nvPr>
            <p:ph type="sldNum" sz="quarter" idx="5"/>
          </p:nvPr>
        </p:nvSpPr>
        <p:spPr>
          <a:xfrm>
            <a:off x="3970938" y="8829968"/>
            <a:ext cx="3037840" cy="466434"/>
          </a:xfrm>
          <a:prstGeom prst="rect">
            <a:avLst/>
          </a:prstGeom>
        </p:spPr>
        <p:txBody>
          <a:bodyPr vert="horz" lIns="93171" tIns="46586" rIns="93171" bIns="46586" rtlCol="0" anchor="b"/>
          <a:lstStyle>
            <a:lvl1pPr algn="r">
              <a:defRPr sz="1200"/>
            </a:lvl1pPr>
          </a:lstStyle>
          <a:p>
            <a:fld id="{B4B2C77A-CDBC-4ECE-AE94-BAA0BD37D800}" type="slidenum">
              <a:rPr lang="en-GB" smtClean="0"/>
              <a:t>‹#›</a:t>
            </a:fld>
            <a:endParaRPr lang="en-GB" dirty="0"/>
          </a:p>
        </p:txBody>
      </p:sp>
    </p:spTree>
    <p:extLst>
      <p:ext uri="{BB962C8B-B14F-4D97-AF65-F5344CB8AC3E}">
        <p14:creationId xmlns:p14="http://schemas.microsoft.com/office/powerpoint/2010/main" val="2891152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Thank you all for coming here today. </a:t>
            </a:r>
            <a:r>
              <a:rPr lang="en-US" sz="1200" b="0" i="0" kern="1200" dirty="0">
                <a:solidFill>
                  <a:schemeClr val="tx1"/>
                </a:solidFill>
                <a:effectLst/>
                <a:latin typeface="+mn-lt"/>
                <a:ea typeface="+mn-ea"/>
                <a:cs typeface="+mn-cs"/>
              </a:rPr>
              <a:t>Only the best people in any field take the time to come so far for a conference like this and stay to the very end. </a:t>
            </a:r>
          </a:p>
          <a:p>
            <a:endParaRPr lang="en-GB" i="0" dirty="0"/>
          </a:p>
          <a:p>
            <a:r>
              <a:rPr lang="en-US" sz="1200" b="0" i="0" kern="1200" dirty="0">
                <a:solidFill>
                  <a:schemeClr val="tx1"/>
                </a:solidFill>
                <a:effectLst/>
                <a:latin typeface="+mn-lt"/>
                <a:ea typeface="+mn-ea"/>
                <a:cs typeface="+mn-cs"/>
              </a:rPr>
              <a:t>You’re going to enjoy the time we spend together this afternoon and not just because of the free lunch. I will share with you some of the most important ideas that have ever been discovered in Global Safety Reporting.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I’ll be introducing you to the Safety Reporting Reference Model and the Artificial Intelligence that’s used to operationalize and maintain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endParaRPr lang="en-GB" i="0" dirty="0"/>
          </a:p>
        </p:txBody>
      </p:sp>
      <p:sp>
        <p:nvSpPr>
          <p:cNvPr id="4" name="Slide Number Placeholder 3"/>
          <p:cNvSpPr>
            <a:spLocks noGrp="1"/>
          </p:cNvSpPr>
          <p:nvPr>
            <p:ph type="sldNum" sz="quarter" idx="5"/>
          </p:nvPr>
        </p:nvSpPr>
        <p:spPr/>
        <p:txBody>
          <a:bodyPr/>
          <a:lstStyle/>
          <a:p>
            <a:fld id="{B4B2C77A-CDBC-4ECE-AE94-BAA0BD37D800}" type="slidenum">
              <a:rPr lang="en-GB" smtClean="0"/>
              <a:t>1</a:t>
            </a:fld>
            <a:endParaRPr lang="en-GB" dirty="0"/>
          </a:p>
        </p:txBody>
      </p:sp>
    </p:spTree>
    <p:extLst>
      <p:ext uri="{BB962C8B-B14F-4D97-AF65-F5344CB8AC3E}">
        <p14:creationId xmlns:p14="http://schemas.microsoft.com/office/powerpoint/2010/main" val="4126089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0" kern="0" dirty="0">
                <a:solidFill>
                  <a:sysClr val="windowText" lastClr="000000"/>
                </a:solidFill>
                <a:latin typeface="Arial" panose="020B0604020202020204" pitchFamily="34" charset="0"/>
                <a:cs typeface="Arial" panose="020B0604020202020204" pitchFamily="34" charset="0"/>
              </a:rPr>
              <a:t>Over the past 3 years, 2 of top 3 pharma and 1 of top 2 CROs amongst many others, have been using this regulatory intelligence to launch a dynamic data driven, rules-based Artificial Intelligence that uses the safety reference model</a:t>
            </a:r>
            <a:r>
              <a:rPr lang="en-US" kern="0" dirty="0">
                <a:solidFill>
                  <a:sysClr val="windowText" lastClr="000000"/>
                </a:solidFill>
                <a:latin typeface="Arial" panose="020B0604020202020204" pitchFamily="34" charset="0"/>
                <a:cs typeface="Arial" panose="020B0604020202020204" pitchFamily="34" charset="0"/>
              </a:rPr>
              <a:t> to power precision distribution to sites, ECs and RAs in over 100 countries. </a:t>
            </a:r>
          </a:p>
          <a:p>
            <a:pPr marL="0" lvl="0" indent="0">
              <a:buFont typeface="Arial" panose="020B0604020202020204" pitchFamily="34" charset="0"/>
              <a:buNone/>
            </a:pPr>
            <a:endParaRPr lang="en-US" b="0" kern="0" dirty="0">
              <a:solidFill>
                <a:sysClr val="windowText" lastClr="000000"/>
              </a:solidFill>
              <a:latin typeface="Arial" panose="020B0604020202020204" pitchFamily="34" charset="0"/>
              <a:cs typeface="Arial" panose="020B0604020202020204" pitchFamily="34" charset="0"/>
            </a:endParaRPr>
          </a:p>
          <a:p>
            <a:pPr marL="0" lvl="0" indent="0">
              <a:buFont typeface="Arial" panose="020B0604020202020204" pitchFamily="34" charset="0"/>
              <a:buNone/>
            </a:pPr>
            <a:r>
              <a:rPr lang="en-US" b="0" kern="0" dirty="0">
                <a:solidFill>
                  <a:sysClr val="windowText" lastClr="000000"/>
                </a:solidFill>
                <a:latin typeface="Arial" panose="020B0604020202020204" pitchFamily="34" charset="0"/>
                <a:cs typeface="Arial" panose="020B0604020202020204" pitchFamily="34" charset="0"/>
              </a:rPr>
              <a:t>The AI considers causality, unblinding, RSI, cross reporting, country, site and EC rules to make its reporting decisions.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of now, these systems will have sent over 100k SUSARs and over 200m safety letters. </a:t>
            </a:r>
            <a:endParaRPr lang="en-GB" dirty="0"/>
          </a:p>
          <a:p>
            <a:pPr marL="0" lvl="0" indent="0">
              <a:buFont typeface="Arial" panose="020B0604020202020204" pitchFamily="34" charset="0"/>
              <a:buNone/>
            </a:pPr>
            <a:endParaRPr lang="en-US" b="0" kern="0" dirty="0">
              <a:solidFill>
                <a:sysClr val="windowText" lastClr="000000"/>
              </a:solidFill>
              <a:latin typeface="Arial" panose="020B0604020202020204" pitchFamily="34" charset="0"/>
              <a:cs typeface="Arial" panose="020B0604020202020204" pitchFamily="34" charset="0"/>
            </a:endParaRPr>
          </a:p>
          <a:p>
            <a:pPr marL="0" lvl="0" indent="0">
              <a:buFont typeface="Arial" panose="020B0604020202020204" pitchFamily="34" charset="0"/>
              <a:buNone/>
            </a:pPr>
            <a:r>
              <a:rPr lang="en-US" kern="0" dirty="0">
                <a:solidFill>
                  <a:sysClr val="windowText" lastClr="000000"/>
                </a:solidFill>
                <a:latin typeface="Arial" panose="020B0604020202020204" pitchFamily="34" charset="0"/>
                <a:cs typeface="Arial" panose="020B0604020202020204" pitchFamily="34" charset="0"/>
              </a:rPr>
              <a:t>Inspection Readiness Is at the core of the design – the system always distributes according to local laws and alerts those responsible in real time if there is a transmission failure and a risk of sites/IECs not getting timely information.</a:t>
            </a:r>
          </a:p>
          <a:p>
            <a:pPr marL="0" indent="0">
              <a:buFont typeface="Arial" panose="020B0604020202020204" pitchFamily="34" charset="0"/>
              <a:buNone/>
            </a:pPr>
            <a:endParaRPr kumimoji="0" lang="en-US" b="0" i="0" u="none" strike="noStrike" kern="1200" cap="none" spc="0" normalizeH="0" baseline="0" noProof="0" dirty="0">
              <a:ln>
                <a:noFill/>
              </a:ln>
              <a:solidFill>
                <a:prstClr val="black"/>
              </a:solidFill>
              <a:effectLst/>
              <a:uLnTx/>
              <a:uFillTx/>
              <a:latin typeface="Arial" panose="020B0604020202020204"/>
              <a:ea typeface="+mn-ea"/>
              <a:cs typeface="+mn-cs"/>
            </a:endParaRPr>
          </a:p>
          <a:p>
            <a:endParaRPr lang="en-GB" dirty="0"/>
          </a:p>
        </p:txBody>
      </p:sp>
      <p:sp>
        <p:nvSpPr>
          <p:cNvPr id="4" name="Slide Number Placeholder 3"/>
          <p:cNvSpPr>
            <a:spLocks noGrp="1"/>
          </p:cNvSpPr>
          <p:nvPr>
            <p:ph type="sldNum" sz="quarter" idx="5"/>
          </p:nvPr>
        </p:nvSpPr>
        <p:spPr/>
        <p:txBody>
          <a:bodyPr/>
          <a:lstStyle/>
          <a:p>
            <a:fld id="{B4B2C77A-CDBC-4ECE-AE94-BAA0BD37D800}" type="slidenum">
              <a:rPr lang="en-GB" smtClean="0"/>
              <a:t>10</a:t>
            </a:fld>
            <a:endParaRPr lang="en-GB" dirty="0"/>
          </a:p>
        </p:txBody>
      </p:sp>
    </p:spTree>
    <p:extLst>
      <p:ext uri="{BB962C8B-B14F-4D97-AF65-F5344CB8AC3E}">
        <p14:creationId xmlns:p14="http://schemas.microsoft.com/office/powerpoint/2010/main" val="4126089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have a huge dataset to mine that keeps growing. The results achieved so far have exceeded expectations.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People are rightly skeptical that these results are a best case and not achievable for most companies. I will add a few caveats to these results.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Firstly,  we’ve been working on problem for 10 years. It didn’t happen overnight,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Secondly, the most difficult exercise is the change management to transform your organization to adopt best practices in safety reporting.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Thirdly, your organization will need to clean its clinical trial data to achieve the results shown.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drives the cost and time savings is the fact that 70% of safety letters are eliminated by using best practice regulatory intelligence.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4B2C77A-CDBC-4ECE-AE94-BAA0BD37D800}" type="slidenum">
              <a:rPr lang="en-GB" smtClean="0"/>
              <a:t>11</a:t>
            </a:fld>
            <a:endParaRPr lang="en-GB" dirty="0"/>
          </a:p>
        </p:txBody>
      </p:sp>
    </p:spTree>
    <p:extLst>
      <p:ext uri="{BB962C8B-B14F-4D97-AF65-F5344CB8AC3E}">
        <p14:creationId xmlns:p14="http://schemas.microsoft.com/office/powerpoint/2010/main" val="3322255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drives the site acceptance has been the huge effort made to give sites the best experience and 1 click access to safety information.</a:t>
            </a:r>
          </a:p>
          <a:p>
            <a:endParaRPr lang="en-US" dirty="0"/>
          </a:p>
          <a:p>
            <a:r>
              <a:rPr lang="en-US" dirty="0"/>
              <a:t>This is an unsolicited testimonial that one of our sponsors received from a leading US academic medical.</a:t>
            </a:r>
          </a:p>
          <a:p>
            <a:endParaRPr lang="en-US" dirty="0"/>
          </a:p>
          <a:p>
            <a:r>
              <a:rPr lang="en-US" dirty="0"/>
              <a:t>We plan to make further use of AI to organize the safety information by medical ontology so investigators can find the relevant safety information for their patient quickly rather than reading through pages of literature. </a:t>
            </a:r>
          </a:p>
        </p:txBody>
      </p:sp>
      <p:sp>
        <p:nvSpPr>
          <p:cNvPr id="4" name="Slide Number Placeholder 3"/>
          <p:cNvSpPr>
            <a:spLocks noGrp="1"/>
          </p:cNvSpPr>
          <p:nvPr>
            <p:ph type="sldNum" sz="quarter" idx="5"/>
          </p:nvPr>
        </p:nvSpPr>
        <p:spPr/>
        <p:txBody>
          <a:bodyPr/>
          <a:lstStyle/>
          <a:p>
            <a:fld id="{B4B2C77A-CDBC-4ECE-AE94-BAA0BD37D800}" type="slidenum">
              <a:rPr lang="en-GB" smtClean="0"/>
              <a:t>12</a:t>
            </a:fld>
            <a:endParaRPr lang="en-GB" dirty="0"/>
          </a:p>
        </p:txBody>
      </p:sp>
    </p:spTree>
    <p:extLst>
      <p:ext uri="{BB962C8B-B14F-4D97-AF65-F5344CB8AC3E}">
        <p14:creationId xmlns:p14="http://schemas.microsoft.com/office/powerpoint/2010/main" val="28782499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sponsors are at the start of their safety reporting journey. Safety reporting is not just a drug safety issue – most of the headache falls on clinical operations reporting to sites and ethics committees.</a:t>
            </a:r>
          </a:p>
          <a:p>
            <a:endParaRPr lang="en-US" dirty="0"/>
          </a:p>
          <a:p>
            <a:r>
              <a:rPr lang="en-US" dirty="0"/>
              <a:t>If this pain is yours, you are in the fortunate position of being able to take advantage of latest technology and decades of acquired industry knowledge to leapfrog to a place that allows you to rest easy at night – knowing that your global compliance worries, high manual efforts and high costs of trying to maintain compliance could be almost eliminated. </a:t>
            </a:r>
          </a:p>
        </p:txBody>
      </p:sp>
      <p:sp>
        <p:nvSpPr>
          <p:cNvPr id="4" name="Slide Number Placeholder 3"/>
          <p:cNvSpPr>
            <a:spLocks noGrp="1"/>
          </p:cNvSpPr>
          <p:nvPr>
            <p:ph type="sldNum" sz="quarter" idx="5"/>
          </p:nvPr>
        </p:nvSpPr>
        <p:spPr/>
        <p:txBody>
          <a:bodyPr/>
          <a:lstStyle/>
          <a:p>
            <a:fld id="{B4B2C77A-CDBC-4ECE-AE94-BAA0BD37D800}" type="slidenum">
              <a:rPr lang="en-GB" smtClean="0"/>
              <a:t>13</a:t>
            </a:fld>
            <a:endParaRPr lang="en-GB" dirty="0"/>
          </a:p>
        </p:txBody>
      </p:sp>
    </p:spTree>
    <p:extLst>
      <p:ext uri="{BB962C8B-B14F-4D97-AF65-F5344CB8AC3E}">
        <p14:creationId xmlns:p14="http://schemas.microsoft.com/office/powerpoint/2010/main" val="1211540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Change is never painful, only resistance to change is painful. I hope many of you will join us in building the safety reporting reference model and being a pragmatic clinical operative.</a:t>
            </a:r>
            <a:endParaRPr lang="en-US" sz="1200" b="0" dirty="0">
              <a:solidFill>
                <a:srgbClr val="026CB6"/>
              </a:solidFill>
            </a:endParaRPr>
          </a:p>
          <a:p>
            <a:endParaRPr lang="en-US" dirty="0"/>
          </a:p>
        </p:txBody>
      </p:sp>
      <p:sp>
        <p:nvSpPr>
          <p:cNvPr id="4" name="Slide Number Placeholder 3"/>
          <p:cNvSpPr>
            <a:spLocks noGrp="1"/>
          </p:cNvSpPr>
          <p:nvPr>
            <p:ph type="sldNum" sz="quarter" idx="10"/>
          </p:nvPr>
        </p:nvSpPr>
        <p:spPr/>
        <p:txBody>
          <a:bodyPr/>
          <a:lstStyle/>
          <a:p>
            <a:fld id="{B4B2C77A-CDBC-4ECE-AE94-BAA0BD37D800}" type="slidenum">
              <a:rPr lang="en-GB" smtClean="0"/>
              <a:t>14</a:t>
            </a:fld>
            <a:endParaRPr lang="en-GB" dirty="0"/>
          </a:p>
        </p:txBody>
      </p:sp>
    </p:spTree>
    <p:extLst>
      <p:ext uri="{BB962C8B-B14F-4D97-AF65-F5344CB8AC3E}">
        <p14:creationId xmlns:p14="http://schemas.microsoft.com/office/powerpoint/2010/main" val="28029483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Thank you for listening.</a:t>
            </a:r>
          </a:p>
          <a:p>
            <a:endParaRPr lang="en-US" sz="1200" b="0" dirty="0">
              <a:solidFill>
                <a:srgbClr val="026CB6"/>
              </a:solidFill>
            </a:endParaRPr>
          </a:p>
          <a:p>
            <a:endParaRPr lang="en-US" dirty="0"/>
          </a:p>
        </p:txBody>
      </p:sp>
      <p:sp>
        <p:nvSpPr>
          <p:cNvPr id="4" name="Slide Number Placeholder 3"/>
          <p:cNvSpPr>
            <a:spLocks noGrp="1"/>
          </p:cNvSpPr>
          <p:nvPr>
            <p:ph type="sldNum" sz="quarter" idx="10"/>
          </p:nvPr>
        </p:nvSpPr>
        <p:spPr/>
        <p:txBody>
          <a:bodyPr/>
          <a:lstStyle/>
          <a:p>
            <a:fld id="{B4B2C77A-CDBC-4ECE-AE94-BAA0BD37D800}" type="slidenum">
              <a:rPr lang="en-GB" smtClean="0"/>
              <a:t>15</a:t>
            </a:fld>
            <a:endParaRPr lang="en-GB" dirty="0"/>
          </a:p>
        </p:txBody>
      </p:sp>
    </p:spTree>
    <p:extLst>
      <p:ext uri="{BB962C8B-B14F-4D97-AF65-F5344CB8AC3E}">
        <p14:creationId xmlns:p14="http://schemas.microsoft.com/office/powerpoint/2010/main" val="462795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B2C77A-CDBC-4ECE-AE94-BAA0BD37D800}" type="slidenum">
              <a:rPr lang="en-GB" smtClean="0"/>
              <a:t>16</a:t>
            </a:fld>
            <a:endParaRPr lang="en-GB" dirty="0"/>
          </a:p>
        </p:txBody>
      </p:sp>
    </p:spTree>
    <p:extLst>
      <p:ext uri="{BB962C8B-B14F-4D97-AF65-F5344CB8AC3E}">
        <p14:creationId xmlns:p14="http://schemas.microsoft.com/office/powerpoint/2010/main" val="2943664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I’m Steven Beales, and I lead scientific and regulatory technology at WCG. From my accent, you may be able to tell I spent the first half of my life in UK and second half in US, so I wake up each morning and wait to see which government is going to embarrass me most today. It’s usually a close call. </a:t>
            </a:r>
            <a:br>
              <a:rPr lang="en-US" dirty="0"/>
            </a:br>
            <a:endParaRPr lang="en-US" dirty="0"/>
          </a:p>
          <a:p>
            <a:r>
              <a:rPr lang="en-US" dirty="0"/>
              <a:t>I’ve been in clinical research over 20 years and for more than half that time I’ve specialized in the intelligent delivery of safety reports. I’ve helped create systems that have now delivered over 200+ million safety notifications at biopharma ranging from the largest to the emerging.</a:t>
            </a:r>
          </a:p>
          <a:p>
            <a:endParaRPr lang="en-US" dirty="0"/>
          </a:p>
          <a:p>
            <a:endParaRPr lang="en-US" dirty="0"/>
          </a:p>
        </p:txBody>
      </p:sp>
      <p:sp>
        <p:nvSpPr>
          <p:cNvPr id="4" name="Slide Number Placeholder 3"/>
          <p:cNvSpPr>
            <a:spLocks noGrp="1"/>
          </p:cNvSpPr>
          <p:nvPr>
            <p:ph type="sldNum" sz="quarter" idx="5"/>
          </p:nvPr>
        </p:nvSpPr>
        <p:spPr/>
        <p:txBody>
          <a:bodyPr/>
          <a:lstStyle/>
          <a:p>
            <a:fld id="{B4B2C77A-CDBC-4ECE-AE94-BAA0BD37D800}" type="slidenum">
              <a:rPr lang="en-GB" smtClean="0"/>
              <a:t>2</a:t>
            </a:fld>
            <a:endParaRPr lang="en-GB" dirty="0"/>
          </a:p>
        </p:txBody>
      </p:sp>
    </p:spTree>
    <p:extLst>
      <p:ext uri="{BB962C8B-B14F-4D97-AF65-F5344CB8AC3E}">
        <p14:creationId xmlns:p14="http://schemas.microsoft.com/office/powerpoint/2010/main" val="1044956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What’s the biggest challenge we face with Global Safety Reporting? That there are no standards for distributing safety reports globally </a:t>
            </a:r>
            <a:r>
              <a:rPr lang="en-US" dirty="0"/>
              <a:t>to investigators, ethics committees, and regulatory.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Over the last 10 years, we have discovered over 40 distinct patterns of distributing responsibility for patient safety across investigators, regulatory authorities, IRBs, and Sponsors.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Biopharma then interprets local country rules themselves to decide what safety information to generate and distribute in each country.</a:t>
            </a: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4B2C77A-CDBC-4ECE-AE94-BAA0BD37D800}" type="slidenum">
              <a:rPr lang="en-GB" smtClean="0"/>
              <a:t>3</a:t>
            </a:fld>
            <a:endParaRPr lang="en-GB" dirty="0"/>
          </a:p>
        </p:txBody>
      </p:sp>
    </p:spTree>
    <p:extLst>
      <p:ext uri="{BB962C8B-B14F-4D97-AF65-F5344CB8AC3E}">
        <p14:creationId xmlns:p14="http://schemas.microsoft.com/office/powerpoint/2010/main" val="4275962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mn-lt"/>
                <a:ea typeface="+mn-ea"/>
                <a:cs typeface="+mn-cs"/>
              </a:rPr>
              <a:t>As clinical research becomes more global, the number 1 safety reporting problem for sponsors is the fear of regulatory repercussions because rules and practices vary from country to country.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mn-lt"/>
                <a:ea typeface="+mn-ea"/>
                <a:cs typeface="+mn-cs"/>
              </a:rPr>
              <a:t>Most sponsor affiliates are not fully in compliance with their local country regulations. Sponsors discover this during inspections when they can produce little evidence the latest approved safety information was distributed to investigators and ethics committees prior to administering drug to patients during a trial. It’s the most common safety reporting finding.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latin typeface="+mn-lt"/>
              <a:ea typeface="+mn-ea"/>
              <a:cs typeface="+mn-cs"/>
            </a:endParaRPr>
          </a:p>
          <a:p>
            <a:pPr marL="0" marR="0" lvl="0" indent="0" algn="l" defTabSz="93177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baseline="0" dirty="0"/>
              <a:t>To raise the urgency of acting now, trials are only getting more complex - a</a:t>
            </a:r>
            <a:r>
              <a:rPr lang="en-US" b="0" u="none" baseline="0" dirty="0"/>
              <a:t>t 2 sponsors we work with, we’ve seen a 571% increase in SUSAR volume over 2 years as they moved their portfolio towards oncology.</a:t>
            </a:r>
          </a:p>
          <a:p>
            <a:pPr marL="0" marR="0" lvl="0" indent="0" algn="l" defTabSz="93177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u="none" baseline="0"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B4B2C77A-CDBC-4ECE-AE94-BAA0BD37D800}" type="slidenum">
              <a:rPr lang="en-GB" smtClean="0"/>
              <a:t>4</a:t>
            </a:fld>
            <a:endParaRPr lang="en-GB" dirty="0"/>
          </a:p>
        </p:txBody>
      </p:sp>
    </p:spTree>
    <p:extLst>
      <p:ext uri="{BB962C8B-B14F-4D97-AF65-F5344CB8AC3E}">
        <p14:creationId xmlns:p14="http://schemas.microsoft.com/office/powerpoint/2010/main" val="1022502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mn-lt"/>
                <a:ea typeface="+mn-ea"/>
                <a:cs typeface="+mn-cs"/>
              </a:rPr>
              <a:t>How does this effect sites? Sites are overwhelmed with over-reported and cross-reported safety reports due to “brute-force” distribution.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mn-lt"/>
                <a:ea typeface="+mn-ea"/>
                <a:cs typeface="+mn-cs"/>
              </a:rPr>
              <a:t>Many companies still distribute all safety reports to all Sites and Ethics Committees instead of observing local laws, sending an average of 2.7 copies of each SUSAR to an investigator who is working on multiple studies on same compound.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mn-lt"/>
                <a:ea typeface="+mn-ea"/>
                <a:cs typeface="+mn-cs"/>
              </a:rPr>
              <a:t>20% of sites have now refused to process a SUSAR because it was an over-distribution.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B4B2C77A-CDBC-4ECE-AE94-BAA0BD37D800}" type="slidenum">
              <a:rPr lang="en-GB" smtClean="0"/>
              <a:t>5</a:t>
            </a:fld>
            <a:endParaRPr lang="en-GB" dirty="0"/>
          </a:p>
        </p:txBody>
      </p:sp>
    </p:spTree>
    <p:extLst>
      <p:ext uri="{BB962C8B-B14F-4D97-AF65-F5344CB8AC3E}">
        <p14:creationId xmlns:p14="http://schemas.microsoft.com/office/powerpoint/2010/main" val="2511388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latin typeface="+mn-lt"/>
                <a:ea typeface="+mn-ea"/>
                <a:cs typeface="+mn-cs"/>
              </a:rPr>
              <a:t>Every year since 2010, the number of expedited safety reports submitted by each investigator has gone up.</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80% sites receive more than 20 SUSARs per month.</a:t>
            </a:r>
          </a:p>
          <a:p>
            <a:endParaRPr lang="en-US" dirty="0"/>
          </a:p>
          <a:p>
            <a:r>
              <a:rPr lang="en-US" dirty="0"/>
              <a:t>61% sites spend more than 80 hours of staff time on processing IND Safety Reports each month. </a:t>
            </a:r>
          </a:p>
          <a:p>
            <a:endParaRPr lang="en-US" sz="1200" b="0" kern="1200" dirty="0">
              <a:solidFill>
                <a:schemeClr val="tx1"/>
              </a:solidFill>
              <a:latin typeface="+mn-lt"/>
              <a:ea typeface="+mn-ea"/>
              <a:cs typeface="+mn-cs"/>
            </a:endParaRPr>
          </a:p>
          <a:p>
            <a:r>
              <a:rPr lang="en-US" sz="1200" b="0" kern="1200" dirty="0">
                <a:solidFill>
                  <a:schemeClr val="tx1"/>
                </a:solidFill>
                <a:latin typeface="+mn-lt"/>
                <a:ea typeface="+mn-ea"/>
                <a:cs typeface="+mn-cs"/>
              </a:rPr>
              <a:t>The cost to sponsors is about $1billion per year.</a:t>
            </a:r>
          </a:p>
        </p:txBody>
      </p:sp>
      <p:sp>
        <p:nvSpPr>
          <p:cNvPr id="4" name="Slide Number Placeholder 3"/>
          <p:cNvSpPr>
            <a:spLocks noGrp="1"/>
          </p:cNvSpPr>
          <p:nvPr>
            <p:ph type="sldNum" sz="quarter" idx="5"/>
          </p:nvPr>
        </p:nvSpPr>
        <p:spPr/>
        <p:txBody>
          <a:bodyPr/>
          <a:lstStyle/>
          <a:p>
            <a:fld id="{B4B2C77A-CDBC-4ECE-AE94-BAA0BD37D800}" type="slidenum">
              <a:rPr lang="en-GB" smtClean="0"/>
              <a:t>6</a:t>
            </a:fld>
            <a:endParaRPr lang="en-GB" dirty="0"/>
          </a:p>
        </p:txBody>
      </p:sp>
    </p:spTree>
    <p:extLst>
      <p:ext uri="{BB962C8B-B14F-4D97-AF65-F5344CB8AC3E}">
        <p14:creationId xmlns:p14="http://schemas.microsoft.com/office/powerpoint/2010/main" val="301394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mn-lt"/>
                <a:ea typeface="+mn-ea"/>
                <a:cs typeface="+mn-cs"/>
              </a:rPr>
              <a:t>I co-chair the Safety Reporting Harmonization Working Group with experts from many of the leading companies in our industry.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mn-lt"/>
                <a:ea typeface="+mn-ea"/>
                <a:cs typeface="+mn-cs"/>
              </a:rPr>
              <a:t>We meet twice a year to discuss the latest changes in global safety reporting rules and the recommended best practice interpretations.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mn-lt"/>
                <a:ea typeface="+mn-ea"/>
                <a:cs typeface="+mn-cs"/>
              </a:rPr>
              <a:t>Although the laws do not change frequently in each country, we see best practice interpretations changing in 1-2 countries per month.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mn-lt"/>
                <a:ea typeface="+mn-ea"/>
                <a:cs typeface="+mn-cs"/>
              </a:rPr>
              <a:t>The output of these meetings is a reference model of global safety reporting rules that is executable by an AI.</a:t>
            </a:r>
          </a:p>
          <a:p>
            <a:endParaRPr lang="en-US" dirty="0"/>
          </a:p>
        </p:txBody>
      </p:sp>
      <p:sp>
        <p:nvSpPr>
          <p:cNvPr id="4" name="Slide Number Placeholder 3"/>
          <p:cNvSpPr>
            <a:spLocks noGrp="1"/>
          </p:cNvSpPr>
          <p:nvPr>
            <p:ph type="sldNum" sz="quarter" idx="5"/>
          </p:nvPr>
        </p:nvSpPr>
        <p:spPr/>
        <p:txBody>
          <a:bodyPr/>
          <a:lstStyle/>
          <a:p>
            <a:fld id="{B4B2C77A-CDBC-4ECE-AE94-BAA0BD37D800}" type="slidenum">
              <a:rPr lang="en-GB" smtClean="0"/>
              <a:t>7</a:t>
            </a:fld>
            <a:endParaRPr lang="en-GB" dirty="0"/>
          </a:p>
        </p:txBody>
      </p:sp>
    </p:spTree>
    <p:extLst>
      <p:ext uri="{BB962C8B-B14F-4D97-AF65-F5344CB8AC3E}">
        <p14:creationId xmlns:p14="http://schemas.microsoft.com/office/powerpoint/2010/main" val="699199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published our work in a regulatory intelligence portal that contains the safety reporting reference model for 125 countries and 63 different types of local rules. </a:t>
            </a:r>
          </a:p>
          <a:p>
            <a:endParaRPr lang="en-US" dirty="0"/>
          </a:p>
          <a:p>
            <a:r>
              <a:rPr lang="en-US" dirty="0"/>
              <a:t>The safety reporting reference model consists of </a:t>
            </a:r>
          </a:p>
          <a:p>
            <a:pPr lvl="0"/>
            <a:r>
              <a:rPr lang="en-US" b="1" dirty="0"/>
              <a:t>Safety Document Characteristics</a:t>
            </a:r>
            <a:r>
              <a:rPr lang="en-US" sz="1200" kern="1200" dirty="0">
                <a:solidFill>
                  <a:schemeClr val="tx1"/>
                </a:solidFill>
                <a:latin typeface="+mn-lt"/>
                <a:ea typeface="+mn-ea"/>
                <a:cs typeface="+mn-cs"/>
              </a:rPr>
              <a:t> e.g. </a:t>
            </a:r>
            <a:r>
              <a:rPr lang="en-US" dirty="0"/>
              <a:t>SUSARs, Reference Safety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Country Characteristics </a:t>
            </a:r>
            <a:r>
              <a:rPr lang="en-US" sz="1200" kern="1200" dirty="0">
                <a:solidFill>
                  <a:schemeClr val="tx1"/>
                </a:solidFill>
                <a:latin typeface="+mn-lt"/>
                <a:ea typeface="+mn-ea"/>
                <a:cs typeface="+mn-cs"/>
              </a:rPr>
              <a:t>e.g. Unblinding requirements, Ethics Committee, Regulatory Authority and Investigator reporting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Oversight and Procedures e</a:t>
            </a:r>
            <a:r>
              <a:rPr lang="en-US" sz="1200" kern="1200" dirty="0">
                <a:solidFill>
                  <a:schemeClr val="tx1"/>
                </a:solidFill>
                <a:latin typeface="+mn-lt"/>
                <a:ea typeface="+mn-ea"/>
                <a:cs typeface="+mn-cs"/>
              </a:rPr>
              <a:t>.g. Translation of regulations into checklists and operational steps</a:t>
            </a:r>
          </a:p>
          <a:p>
            <a:endParaRPr lang="en-US" dirty="0"/>
          </a:p>
          <a:p>
            <a:r>
              <a:rPr lang="en-US" dirty="0"/>
              <a:t>We publish updates to this model every 3 months.</a:t>
            </a:r>
          </a:p>
          <a:p>
            <a:endParaRPr lang="en-US" dirty="0"/>
          </a:p>
        </p:txBody>
      </p:sp>
      <p:sp>
        <p:nvSpPr>
          <p:cNvPr id="4" name="Slide Number Placeholder 3"/>
          <p:cNvSpPr>
            <a:spLocks noGrp="1"/>
          </p:cNvSpPr>
          <p:nvPr>
            <p:ph type="sldNum" sz="quarter" idx="10"/>
          </p:nvPr>
        </p:nvSpPr>
        <p:spPr/>
        <p:txBody>
          <a:bodyPr/>
          <a:lstStyle/>
          <a:p>
            <a:fld id="{B4B2C77A-CDBC-4ECE-AE94-BAA0BD37D800}" type="slidenum">
              <a:rPr lang="en-GB" smtClean="0"/>
              <a:t>8</a:t>
            </a:fld>
            <a:endParaRPr lang="en-GB" dirty="0"/>
          </a:p>
        </p:txBody>
      </p:sp>
    </p:spTree>
    <p:extLst>
      <p:ext uri="{BB962C8B-B14F-4D97-AF65-F5344CB8AC3E}">
        <p14:creationId xmlns:p14="http://schemas.microsoft.com/office/powerpoint/2010/main" val="14592516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maintain our model, we use Natural Language Processing to summarize and classify over 100 feeds of regulatory information.</a:t>
            </a:r>
          </a:p>
          <a:p>
            <a:endParaRPr lang="en-US" dirty="0"/>
          </a:p>
          <a:p>
            <a:r>
              <a:rPr lang="en-US" dirty="0"/>
              <a:t>The ability to extract the most important 6 lines as a summary from guidance has been invaluable in cutting the time to support this resource intensive activity by over 80%.</a:t>
            </a:r>
          </a:p>
          <a:p>
            <a:endParaRPr lang="en-US" dirty="0"/>
          </a:p>
          <a:p>
            <a:r>
              <a:rPr lang="en-US" dirty="0"/>
              <a:t>Building on work of the Aeolus project to match different safety and clinical terminology concepts and product names across countries is also essential to this effort.</a:t>
            </a:r>
          </a:p>
          <a:p>
            <a:endParaRPr lang="en-US" dirty="0"/>
          </a:p>
          <a:p>
            <a:r>
              <a:rPr lang="en-US" dirty="0"/>
              <a:t>For the data scientists amongst you this is all done using Word2VEC and TF-IDF. We plan to begin using BERT later this year.</a:t>
            </a:r>
          </a:p>
        </p:txBody>
      </p:sp>
      <p:sp>
        <p:nvSpPr>
          <p:cNvPr id="4" name="Slide Number Placeholder 3"/>
          <p:cNvSpPr>
            <a:spLocks noGrp="1"/>
          </p:cNvSpPr>
          <p:nvPr>
            <p:ph type="sldNum" sz="quarter" idx="5"/>
          </p:nvPr>
        </p:nvSpPr>
        <p:spPr/>
        <p:txBody>
          <a:bodyPr/>
          <a:lstStyle/>
          <a:p>
            <a:fld id="{B4B2C77A-CDBC-4ECE-AE94-BAA0BD37D800}" type="slidenum">
              <a:rPr lang="en-GB" smtClean="0"/>
              <a:t>9</a:t>
            </a:fld>
            <a:endParaRPr lang="en-GB" dirty="0"/>
          </a:p>
        </p:txBody>
      </p:sp>
    </p:spTree>
    <p:extLst>
      <p:ext uri="{BB962C8B-B14F-4D97-AF65-F5344CB8AC3E}">
        <p14:creationId xmlns:p14="http://schemas.microsoft.com/office/powerpoint/2010/main" val="35723083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FC2D97A-8E8A-43AE-8A96-F7FBAC273833}"/>
              </a:ext>
            </a:extLst>
          </p:cNvPr>
          <p:cNvGrpSpPr/>
          <p:nvPr userDrawn="1"/>
        </p:nvGrpSpPr>
        <p:grpSpPr>
          <a:xfrm>
            <a:off x="12801599" y="0"/>
            <a:ext cx="5541231" cy="6521447"/>
            <a:chOff x="12675779" y="-640913"/>
            <a:chExt cx="5541231" cy="6521447"/>
          </a:xfrm>
        </p:grpSpPr>
        <p:sp>
          <p:nvSpPr>
            <p:cNvPr id="12" name="Hexagon 11">
              <a:extLst>
                <a:ext uri="{FF2B5EF4-FFF2-40B4-BE49-F238E27FC236}">
                  <a16:creationId xmlns:a16="http://schemas.microsoft.com/office/drawing/2014/main" id="{680DB859-2C8C-46D9-88FA-E10869945FA1}"/>
                </a:ext>
              </a:extLst>
            </p:cNvPr>
            <p:cNvSpPr/>
            <p:nvPr/>
          </p:nvSpPr>
          <p:spPr>
            <a:xfrm>
              <a:off x="15383606" y="4605114"/>
              <a:ext cx="1479488" cy="1275420"/>
            </a:xfrm>
            <a:prstGeom prst="hexagon">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3" name="Hexagon 12">
              <a:extLst>
                <a:ext uri="{FF2B5EF4-FFF2-40B4-BE49-F238E27FC236}">
                  <a16:creationId xmlns:a16="http://schemas.microsoft.com/office/drawing/2014/main" id="{36124A87-ECD2-4DE9-BBF7-A441E341FBD3}"/>
                </a:ext>
              </a:extLst>
            </p:cNvPr>
            <p:cNvSpPr/>
            <p:nvPr/>
          </p:nvSpPr>
          <p:spPr>
            <a:xfrm>
              <a:off x="15383606" y="111117"/>
              <a:ext cx="1479488" cy="1275420"/>
            </a:xfrm>
            <a:prstGeom prst="hexagon">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4" name="Hexagon 13">
              <a:extLst>
                <a:ext uri="{FF2B5EF4-FFF2-40B4-BE49-F238E27FC236}">
                  <a16:creationId xmlns:a16="http://schemas.microsoft.com/office/drawing/2014/main" id="{322C074B-BEA1-471B-92A8-1427D51227D0}"/>
                </a:ext>
              </a:extLst>
            </p:cNvPr>
            <p:cNvSpPr/>
            <p:nvPr/>
          </p:nvSpPr>
          <p:spPr>
            <a:xfrm>
              <a:off x="12675779" y="111117"/>
              <a:ext cx="1479488" cy="1275420"/>
            </a:xfrm>
            <a:prstGeom prst="hexagon">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nvGrpSpPr>
            <p:cNvPr id="15" name="Group 14">
              <a:extLst>
                <a:ext uri="{FF2B5EF4-FFF2-40B4-BE49-F238E27FC236}">
                  <a16:creationId xmlns:a16="http://schemas.microsoft.com/office/drawing/2014/main" id="{DA6ED462-6FF0-49F7-BB93-2D80B1687E8E}"/>
                </a:ext>
              </a:extLst>
            </p:cNvPr>
            <p:cNvGrpSpPr/>
            <p:nvPr/>
          </p:nvGrpSpPr>
          <p:grpSpPr>
            <a:xfrm>
              <a:off x="16737522" y="-640913"/>
              <a:ext cx="1479488" cy="5787598"/>
              <a:chOff x="9162108" y="1009923"/>
              <a:chExt cx="706170" cy="2762461"/>
            </a:xfrm>
            <a:solidFill>
              <a:schemeClr val="accent1"/>
            </a:solidFill>
          </p:grpSpPr>
          <p:sp>
            <p:nvSpPr>
              <p:cNvPr id="19" name="Hexagon 18">
                <a:extLst>
                  <a:ext uri="{FF2B5EF4-FFF2-40B4-BE49-F238E27FC236}">
                    <a16:creationId xmlns:a16="http://schemas.microsoft.com/office/drawing/2014/main" id="{3DB9CB09-6892-47DC-AB61-73CA86A6FF17}"/>
                  </a:ext>
                </a:extLst>
              </p:cNvPr>
              <p:cNvSpPr/>
              <p:nvPr/>
            </p:nvSpPr>
            <p:spPr>
              <a:xfrm>
                <a:off x="9162108" y="2445719"/>
                <a:ext cx="706170" cy="608767"/>
              </a:xfrm>
              <a:prstGeom prst="hexagon">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0" name="Hexagon 19">
                <a:extLst>
                  <a:ext uri="{FF2B5EF4-FFF2-40B4-BE49-F238E27FC236}">
                    <a16:creationId xmlns:a16="http://schemas.microsoft.com/office/drawing/2014/main" id="{93A54291-C7DD-4319-9535-8970FDAB2641}"/>
                  </a:ext>
                </a:extLst>
              </p:cNvPr>
              <p:cNvSpPr/>
              <p:nvPr/>
            </p:nvSpPr>
            <p:spPr>
              <a:xfrm>
                <a:off x="9162108" y="3163617"/>
                <a:ext cx="706170" cy="608767"/>
              </a:xfrm>
              <a:prstGeom prst="hexagon">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1" name="Hexagon 20">
                <a:extLst>
                  <a:ext uri="{FF2B5EF4-FFF2-40B4-BE49-F238E27FC236}">
                    <a16:creationId xmlns:a16="http://schemas.microsoft.com/office/drawing/2014/main" id="{F12D3343-5E90-490D-A4BA-968856203A9F}"/>
                  </a:ext>
                </a:extLst>
              </p:cNvPr>
              <p:cNvSpPr/>
              <p:nvPr/>
            </p:nvSpPr>
            <p:spPr>
              <a:xfrm>
                <a:off x="9162108" y="1009923"/>
                <a:ext cx="706170" cy="608767"/>
              </a:xfrm>
              <a:prstGeom prst="hexagon">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sp>
          <p:nvSpPr>
            <p:cNvPr id="16" name="Hexagon 15">
              <a:extLst>
                <a:ext uri="{FF2B5EF4-FFF2-40B4-BE49-F238E27FC236}">
                  <a16:creationId xmlns:a16="http://schemas.microsoft.com/office/drawing/2014/main" id="{A309864A-D266-4256-B82F-527060E1AFDD}"/>
                </a:ext>
              </a:extLst>
            </p:cNvPr>
            <p:cNvSpPr/>
            <p:nvPr/>
          </p:nvSpPr>
          <p:spPr>
            <a:xfrm>
              <a:off x="14029694" y="2367206"/>
              <a:ext cx="1479488" cy="1275420"/>
            </a:xfrm>
            <a:prstGeom prst="hexagon">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7" name="Hexagon 16">
              <a:extLst>
                <a:ext uri="{FF2B5EF4-FFF2-40B4-BE49-F238E27FC236}">
                  <a16:creationId xmlns:a16="http://schemas.microsoft.com/office/drawing/2014/main" id="{7E0883A9-8C31-48B3-80B1-61FE8B4E6B69}"/>
                </a:ext>
              </a:extLst>
            </p:cNvPr>
            <p:cNvSpPr/>
            <p:nvPr/>
          </p:nvSpPr>
          <p:spPr>
            <a:xfrm>
              <a:off x="14029694" y="-640913"/>
              <a:ext cx="1479488" cy="127542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8" name="Hexagon 17">
              <a:extLst>
                <a:ext uri="{FF2B5EF4-FFF2-40B4-BE49-F238E27FC236}">
                  <a16:creationId xmlns:a16="http://schemas.microsoft.com/office/drawing/2014/main" id="{ECD323C4-49D9-4F6C-8758-0DAEEE87D44F}"/>
                </a:ext>
              </a:extLst>
            </p:cNvPr>
            <p:cNvSpPr/>
            <p:nvPr/>
          </p:nvSpPr>
          <p:spPr>
            <a:xfrm>
              <a:off x="14029694" y="863146"/>
              <a:ext cx="1479488" cy="1275420"/>
            </a:xfrm>
            <a:prstGeom prst="hexagon">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sp>
        <p:nvSpPr>
          <p:cNvPr id="28" name="Rectangle 27">
            <a:extLst>
              <a:ext uri="{FF2B5EF4-FFF2-40B4-BE49-F238E27FC236}">
                <a16:creationId xmlns:a16="http://schemas.microsoft.com/office/drawing/2014/main" id="{214C7FBD-3946-423E-934F-0FCFBF943447}"/>
              </a:ext>
            </a:extLst>
          </p:cNvPr>
          <p:cNvSpPr/>
          <p:nvPr userDrawn="1"/>
        </p:nvSpPr>
        <p:spPr>
          <a:xfrm>
            <a:off x="12187952" y="-1533832"/>
            <a:ext cx="7889140" cy="1114978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34" name="Picture 33">
            <a:extLst>
              <a:ext uri="{FF2B5EF4-FFF2-40B4-BE49-F238E27FC236}">
                <a16:creationId xmlns:a16="http://schemas.microsoft.com/office/drawing/2014/main" id="{52B1EB05-3401-4DF9-8EE4-008C437C1DC1}"/>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5" name="Rectangle 34">
            <a:extLst>
              <a:ext uri="{FF2B5EF4-FFF2-40B4-BE49-F238E27FC236}">
                <a16:creationId xmlns:a16="http://schemas.microsoft.com/office/drawing/2014/main" id="{62664641-1CB3-4719-9D33-6E3814EAB119}"/>
              </a:ext>
            </a:extLst>
          </p:cNvPr>
          <p:cNvSpPr/>
          <p:nvPr userDrawn="1"/>
        </p:nvSpPr>
        <p:spPr>
          <a:xfrm>
            <a:off x="0" y="612058"/>
            <a:ext cx="12192000" cy="6858000"/>
          </a:xfrm>
          <a:prstGeom prst="rect">
            <a:avLst/>
          </a:prstGeom>
          <a:solidFill>
            <a:schemeClr val="accent1">
              <a:alpha val="71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7" name="Picture 36">
            <a:extLst>
              <a:ext uri="{FF2B5EF4-FFF2-40B4-BE49-F238E27FC236}">
                <a16:creationId xmlns:a16="http://schemas.microsoft.com/office/drawing/2014/main" id="{AC6D4BCE-FA44-488E-AB03-BEA475D0E0F3}"/>
              </a:ext>
            </a:extLst>
          </p:cNvPr>
          <p:cNvPicPr>
            <a:picLocks noChangeAspect="1"/>
          </p:cNvPicPr>
          <p:nvPr userDrawn="1"/>
        </p:nvPicPr>
        <p:blipFill rotWithShape="1">
          <a:blip r:embed="rId3"/>
          <a:srcRect l="15498" t="40256"/>
          <a:stretch/>
        </p:blipFill>
        <p:spPr>
          <a:xfrm>
            <a:off x="0" y="0"/>
            <a:ext cx="4945633" cy="2709868"/>
          </a:xfrm>
          <a:prstGeom prst="rect">
            <a:avLst/>
          </a:prstGeom>
        </p:spPr>
      </p:pic>
      <p:pic>
        <p:nvPicPr>
          <p:cNvPr id="38" name="Picture 37">
            <a:extLst>
              <a:ext uri="{FF2B5EF4-FFF2-40B4-BE49-F238E27FC236}">
                <a16:creationId xmlns:a16="http://schemas.microsoft.com/office/drawing/2014/main" id="{5F49C77C-55AD-4C60-A9CE-E4CD12978F57}"/>
              </a:ext>
            </a:extLst>
          </p:cNvPr>
          <p:cNvPicPr>
            <a:picLocks noChangeAspect="1"/>
          </p:cNvPicPr>
          <p:nvPr userDrawn="1"/>
        </p:nvPicPr>
        <p:blipFill rotWithShape="1">
          <a:blip r:embed="rId4"/>
          <a:srcRect r="16148" b="20393"/>
          <a:stretch/>
        </p:blipFill>
        <p:spPr>
          <a:xfrm>
            <a:off x="6830512" y="2918461"/>
            <a:ext cx="5361489" cy="3939540"/>
          </a:xfrm>
          <a:prstGeom prst="rect">
            <a:avLst/>
          </a:prstGeom>
        </p:spPr>
      </p:pic>
      <p:pic>
        <p:nvPicPr>
          <p:cNvPr id="39" name="Graphic 38">
            <a:extLst>
              <a:ext uri="{FF2B5EF4-FFF2-40B4-BE49-F238E27FC236}">
                <a16:creationId xmlns:a16="http://schemas.microsoft.com/office/drawing/2014/main" id="{9C9F7886-DD85-424B-942B-A33B86AB3E0F}"/>
              </a:ext>
            </a:extLst>
          </p:cNvPr>
          <p:cNvPicPr>
            <a:picLocks noChangeAspect="1"/>
          </p:cNvPicPr>
          <p:nvPr userDrawn="1"/>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46860" y="985837"/>
            <a:ext cx="878070" cy="682943"/>
          </a:xfrm>
          <a:prstGeom prst="rect">
            <a:avLst/>
          </a:prstGeom>
        </p:spPr>
      </p:pic>
      <p:sp>
        <p:nvSpPr>
          <p:cNvPr id="40" name="Title 1">
            <a:extLst>
              <a:ext uri="{FF2B5EF4-FFF2-40B4-BE49-F238E27FC236}">
                <a16:creationId xmlns:a16="http://schemas.microsoft.com/office/drawing/2014/main" id="{E47EBB17-1F21-4497-94FB-E047AAF142A4}"/>
              </a:ext>
            </a:extLst>
          </p:cNvPr>
          <p:cNvSpPr>
            <a:spLocks noGrp="1"/>
          </p:cNvSpPr>
          <p:nvPr>
            <p:ph type="ctrTitle"/>
          </p:nvPr>
        </p:nvSpPr>
        <p:spPr>
          <a:xfrm>
            <a:off x="976958" y="2791294"/>
            <a:ext cx="6085047" cy="1275412"/>
          </a:xfrm>
          <a:prstGeom prst="rect">
            <a:avLst/>
          </a:prstGeom>
        </p:spPr>
        <p:txBody>
          <a:bodyPr anchor="ctr">
            <a:noAutofit/>
          </a:bodyPr>
          <a:lstStyle>
            <a:lvl1pPr marL="0" algn="l" defTabSz="914400" rtl="0" eaLnBrk="1" latinLnBrk="0" hangingPunct="1">
              <a:lnSpc>
                <a:spcPct val="90000"/>
              </a:lnSpc>
              <a:spcBef>
                <a:spcPct val="0"/>
              </a:spcBef>
              <a:buNone/>
              <a:defRPr lang="en-GB" sz="4400" b="1" kern="1200" dirty="0">
                <a:solidFill>
                  <a:schemeClr val="bg1"/>
                </a:solidFill>
                <a:latin typeface="+mj-lt"/>
                <a:ea typeface="+mj-ea"/>
                <a:cs typeface="+mj-cs"/>
              </a:defRPr>
            </a:lvl1pPr>
          </a:lstStyle>
          <a:p>
            <a:r>
              <a:rPr lang="en-US"/>
              <a:t>Click to edit Master title style</a:t>
            </a:r>
            <a:endParaRPr lang="en-GB"/>
          </a:p>
        </p:txBody>
      </p:sp>
    </p:spTree>
    <p:extLst>
      <p:ext uri="{BB962C8B-B14F-4D97-AF65-F5344CB8AC3E}">
        <p14:creationId xmlns:p14="http://schemas.microsoft.com/office/powerpoint/2010/main" val="2133934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Blank)">
    <p:spTree>
      <p:nvGrpSpPr>
        <p:cNvPr id="1" name=""/>
        <p:cNvGrpSpPr/>
        <p:nvPr/>
      </p:nvGrpSpPr>
      <p:grpSpPr>
        <a:xfrm>
          <a:off x="0" y="0"/>
          <a:ext cx="0" cy="0"/>
          <a:chOff x="0" y="0"/>
          <a:chExt cx="0" cy="0"/>
        </a:xfrm>
      </p:grpSpPr>
      <p:sp>
        <p:nvSpPr>
          <p:cNvPr id="35" name="Title 1">
            <a:extLst>
              <a:ext uri="{FF2B5EF4-FFF2-40B4-BE49-F238E27FC236}">
                <a16:creationId xmlns:a16="http://schemas.microsoft.com/office/drawing/2014/main" id="{1FF9C7FC-349F-4377-9048-7CF5C3C88748}"/>
              </a:ext>
            </a:extLst>
          </p:cNvPr>
          <p:cNvSpPr>
            <a:spLocks noGrp="1"/>
          </p:cNvSpPr>
          <p:nvPr>
            <p:ph type="title" hasCustomPrompt="1"/>
          </p:nvPr>
        </p:nvSpPr>
        <p:spPr>
          <a:xfrm>
            <a:off x="515937" y="286307"/>
            <a:ext cx="8640063" cy="424732"/>
          </a:xfrm>
          <a:prstGeom prst="rect">
            <a:avLst/>
          </a:prstGeom>
        </p:spPr>
        <p:txBody>
          <a:bodyPr lIns="0" rIns="0">
            <a:spAutoFit/>
          </a:bodyPr>
          <a:lstStyle>
            <a:lvl1pPr marL="0" algn="l" defTabSz="914400" rtl="0" eaLnBrk="1" latinLnBrk="0" hangingPunct="1">
              <a:lnSpc>
                <a:spcPct val="90000"/>
              </a:lnSpc>
              <a:spcBef>
                <a:spcPct val="0"/>
              </a:spcBef>
              <a:buNone/>
              <a:defRPr lang="en-GB" sz="2400" b="1" kern="1200" dirty="0">
                <a:solidFill>
                  <a:schemeClr val="accent1"/>
                </a:solidFill>
                <a:latin typeface="+mj-lt"/>
                <a:ea typeface="+mj-ea"/>
                <a:cs typeface="+mj-cs"/>
              </a:defRPr>
            </a:lvl1pPr>
          </a:lstStyle>
          <a:p>
            <a:r>
              <a:rPr lang="en-US"/>
              <a:t>Click to edit master title style</a:t>
            </a:r>
            <a:endParaRPr lang="en-GB"/>
          </a:p>
        </p:txBody>
      </p:sp>
      <p:grpSp>
        <p:nvGrpSpPr>
          <p:cNvPr id="11" name="Group 10">
            <a:extLst>
              <a:ext uri="{FF2B5EF4-FFF2-40B4-BE49-F238E27FC236}">
                <a16:creationId xmlns:a16="http://schemas.microsoft.com/office/drawing/2014/main" id="{BD786156-1EA6-49B9-8606-685238B4A577}"/>
              </a:ext>
            </a:extLst>
          </p:cNvPr>
          <p:cNvGrpSpPr/>
          <p:nvPr userDrawn="1"/>
        </p:nvGrpSpPr>
        <p:grpSpPr>
          <a:xfrm>
            <a:off x="11092181" y="6260170"/>
            <a:ext cx="614044" cy="467000"/>
            <a:chOff x="609600" y="869276"/>
            <a:chExt cx="1882809" cy="1431938"/>
          </a:xfrm>
        </p:grpSpPr>
        <p:pic>
          <p:nvPicPr>
            <p:cNvPr id="12" name="Picture 2" descr="http://www.wcgclinical.com/wp-content/uploads/2013/12/WCG-LOGO-retina.png">
              <a:extLst>
                <a:ext uri="{FF2B5EF4-FFF2-40B4-BE49-F238E27FC236}">
                  <a16:creationId xmlns:a16="http://schemas.microsoft.com/office/drawing/2014/main" id="{64FF5260-7A3B-457F-B9D5-5E6D2659EE27}"/>
                </a:ext>
              </a:extLst>
            </p:cNvPr>
            <p:cNvPicPr>
              <a:picLocks noChangeAspect="1" noChangeArrowheads="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l="-2"/>
            <a:stretch/>
          </p:blipFill>
          <p:spPr bwMode="auto">
            <a:xfrm>
              <a:off x="609600" y="1574800"/>
              <a:ext cx="1549400" cy="72641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www.wcgclinical.com/wp-content/uploads/2013/12/WCG-LOGO-retina.png">
              <a:extLst>
                <a:ext uri="{FF2B5EF4-FFF2-40B4-BE49-F238E27FC236}">
                  <a16:creationId xmlns:a16="http://schemas.microsoft.com/office/drawing/2014/main" id="{11948ABF-7A44-4AB4-9134-349BA7F08C99}"/>
                </a:ext>
              </a:extLst>
            </p:cNvPr>
            <p:cNvPicPr>
              <a:picLocks noChangeAspect="1" noChangeArrowheads="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743109" y="869276"/>
              <a:ext cx="749300" cy="7700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36669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51">
          <p15:clr>
            <a:srgbClr val="FBAE40"/>
          </p15:clr>
        </p15:guide>
        <p15:guide id="2" pos="3840">
          <p15:clr>
            <a:srgbClr val="FBAE40"/>
          </p15:clr>
        </p15:guide>
        <p15:guide id="3" orient="horz" pos="640">
          <p15:clr>
            <a:srgbClr val="FBAE40"/>
          </p15:clr>
        </p15:guide>
        <p15:guide id="4" orient="horz" pos="3861">
          <p15:clr>
            <a:srgbClr val="FBAE40"/>
          </p15:clr>
        </p15:guide>
        <p15:guide id="5" pos="7355">
          <p15:clr>
            <a:srgbClr val="FBAE40"/>
          </p15:clr>
        </p15:guide>
        <p15:guide id="6" pos="32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Blank)">
    <p:spTree>
      <p:nvGrpSpPr>
        <p:cNvPr id="1" name=""/>
        <p:cNvGrpSpPr/>
        <p:nvPr/>
      </p:nvGrpSpPr>
      <p:grpSpPr>
        <a:xfrm>
          <a:off x="0" y="0"/>
          <a:ext cx="0" cy="0"/>
          <a:chOff x="0" y="0"/>
          <a:chExt cx="0" cy="0"/>
        </a:xfrm>
      </p:grpSpPr>
      <p:sp>
        <p:nvSpPr>
          <p:cNvPr id="35" name="Title 1">
            <a:extLst>
              <a:ext uri="{FF2B5EF4-FFF2-40B4-BE49-F238E27FC236}">
                <a16:creationId xmlns:a16="http://schemas.microsoft.com/office/drawing/2014/main" id="{1FF9C7FC-349F-4377-9048-7CF5C3C88748}"/>
              </a:ext>
            </a:extLst>
          </p:cNvPr>
          <p:cNvSpPr>
            <a:spLocks noGrp="1"/>
          </p:cNvSpPr>
          <p:nvPr>
            <p:ph type="title" hasCustomPrompt="1"/>
          </p:nvPr>
        </p:nvSpPr>
        <p:spPr>
          <a:xfrm>
            <a:off x="515937" y="286307"/>
            <a:ext cx="8640063" cy="424732"/>
          </a:xfrm>
          <a:prstGeom prst="rect">
            <a:avLst/>
          </a:prstGeom>
        </p:spPr>
        <p:txBody>
          <a:bodyPr lIns="0" rIns="0">
            <a:spAutoFit/>
          </a:bodyPr>
          <a:lstStyle>
            <a:lvl1pPr marL="0" algn="l" defTabSz="914400" rtl="0" eaLnBrk="1" latinLnBrk="0" hangingPunct="1">
              <a:lnSpc>
                <a:spcPct val="90000"/>
              </a:lnSpc>
              <a:spcBef>
                <a:spcPct val="0"/>
              </a:spcBef>
              <a:buNone/>
              <a:defRPr lang="en-GB" sz="2400" b="1" kern="1200" dirty="0">
                <a:solidFill>
                  <a:schemeClr val="accent1"/>
                </a:solidFill>
                <a:latin typeface="+mj-lt"/>
                <a:ea typeface="+mj-ea"/>
                <a:cs typeface="+mj-cs"/>
              </a:defRPr>
            </a:lvl1pPr>
          </a:lstStyle>
          <a:p>
            <a:r>
              <a:rPr lang="en-US"/>
              <a:t>Click to edit master title style</a:t>
            </a:r>
            <a:endParaRPr lang="en-GB"/>
          </a:p>
        </p:txBody>
      </p:sp>
      <p:grpSp>
        <p:nvGrpSpPr>
          <p:cNvPr id="11" name="Group 10">
            <a:extLst>
              <a:ext uri="{FF2B5EF4-FFF2-40B4-BE49-F238E27FC236}">
                <a16:creationId xmlns:a16="http://schemas.microsoft.com/office/drawing/2014/main" id="{BD786156-1EA6-49B9-8606-685238B4A577}"/>
              </a:ext>
            </a:extLst>
          </p:cNvPr>
          <p:cNvGrpSpPr/>
          <p:nvPr userDrawn="1"/>
        </p:nvGrpSpPr>
        <p:grpSpPr>
          <a:xfrm>
            <a:off x="11092181" y="6260170"/>
            <a:ext cx="614044" cy="467000"/>
            <a:chOff x="609600" y="869276"/>
            <a:chExt cx="1882809" cy="1431938"/>
          </a:xfrm>
        </p:grpSpPr>
        <p:pic>
          <p:nvPicPr>
            <p:cNvPr id="12" name="Picture 2" descr="http://www.wcgclinical.com/wp-content/uploads/2013/12/WCG-LOGO-retina.png">
              <a:extLst>
                <a:ext uri="{FF2B5EF4-FFF2-40B4-BE49-F238E27FC236}">
                  <a16:creationId xmlns:a16="http://schemas.microsoft.com/office/drawing/2014/main" id="{64FF5260-7A3B-457F-B9D5-5E6D2659EE27}"/>
                </a:ext>
              </a:extLst>
            </p:cNvPr>
            <p:cNvPicPr>
              <a:picLocks noChangeAspect="1" noChangeArrowheads="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l="-2"/>
            <a:stretch/>
          </p:blipFill>
          <p:spPr bwMode="auto">
            <a:xfrm>
              <a:off x="609600" y="1574800"/>
              <a:ext cx="1549400" cy="72641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www.wcgclinical.com/wp-content/uploads/2013/12/WCG-LOGO-retina.png">
              <a:extLst>
                <a:ext uri="{FF2B5EF4-FFF2-40B4-BE49-F238E27FC236}">
                  <a16:creationId xmlns:a16="http://schemas.microsoft.com/office/drawing/2014/main" id="{11948ABF-7A44-4AB4-9134-349BA7F08C99}"/>
                </a:ext>
              </a:extLst>
            </p:cNvPr>
            <p:cNvPicPr>
              <a:picLocks noChangeAspect="1" noChangeArrowheads="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743109" y="869276"/>
              <a:ext cx="749300" cy="7700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7152A379-351E-45C1-87F5-121C8A67C0EB}"/>
              </a:ext>
            </a:extLst>
          </p:cNvPr>
          <p:cNvGrpSpPr/>
          <p:nvPr userDrawn="1"/>
        </p:nvGrpSpPr>
        <p:grpSpPr>
          <a:xfrm>
            <a:off x="6887603" y="1016000"/>
            <a:ext cx="5304397" cy="5110793"/>
            <a:chOff x="6887603" y="1016000"/>
            <a:chExt cx="5304397" cy="5110793"/>
          </a:xfrm>
        </p:grpSpPr>
        <p:sp>
          <p:nvSpPr>
            <p:cNvPr id="7" name="Hexagon 6">
              <a:extLst>
                <a:ext uri="{FF2B5EF4-FFF2-40B4-BE49-F238E27FC236}">
                  <a16:creationId xmlns:a16="http://schemas.microsoft.com/office/drawing/2014/main" id="{57E21471-A6FE-4DAD-95DC-527DBABB2F20}"/>
                </a:ext>
              </a:extLst>
            </p:cNvPr>
            <p:cNvSpPr/>
            <p:nvPr/>
          </p:nvSpPr>
          <p:spPr>
            <a:xfrm>
              <a:off x="9310266" y="1016000"/>
              <a:ext cx="2842593" cy="2450512"/>
            </a:xfrm>
            <a:prstGeom prst="hexagon">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2"/>
                </a:solidFill>
              </a:endParaRPr>
            </a:p>
          </p:txBody>
        </p:sp>
        <p:sp>
          <p:nvSpPr>
            <p:cNvPr id="8" name="Hexagon 7">
              <a:extLst>
                <a:ext uri="{FF2B5EF4-FFF2-40B4-BE49-F238E27FC236}">
                  <a16:creationId xmlns:a16="http://schemas.microsoft.com/office/drawing/2014/main" id="{C9FCFB3E-EF88-4C0F-B9A9-4C6E8DA0F6E6}"/>
                </a:ext>
              </a:extLst>
            </p:cNvPr>
            <p:cNvSpPr/>
            <p:nvPr/>
          </p:nvSpPr>
          <p:spPr>
            <a:xfrm>
              <a:off x="9310266" y="3676281"/>
              <a:ext cx="2842593" cy="2450512"/>
            </a:xfrm>
            <a:prstGeom prst="hexagon">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2"/>
                </a:solidFill>
              </a:endParaRPr>
            </a:p>
          </p:txBody>
        </p:sp>
        <p:sp>
          <p:nvSpPr>
            <p:cNvPr id="9" name="Freeform: Shape 8">
              <a:extLst>
                <a:ext uri="{FF2B5EF4-FFF2-40B4-BE49-F238E27FC236}">
                  <a16:creationId xmlns:a16="http://schemas.microsoft.com/office/drawing/2014/main" id="{04D2E360-4FBE-4FD6-AA8B-84289A3583C4}"/>
                </a:ext>
              </a:extLst>
            </p:cNvPr>
            <p:cNvSpPr/>
            <p:nvPr/>
          </p:nvSpPr>
          <p:spPr>
            <a:xfrm>
              <a:off x="11732929" y="2653257"/>
              <a:ext cx="459071" cy="1836283"/>
            </a:xfrm>
            <a:custGeom>
              <a:avLst/>
              <a:gdLst>
                <a:gd name="connsiteX0" fmla="*/ 459071 w 459071"/>
                <a:gd name="connsiteY0" fmla="*/ 0 h 1836283"/>
                <a:gd name="connsiteX1" fmla="*/ 459071 w 459071"/>
                <a:gd name="connsiteY1" fmla="*/ 1836283 h 1836283"/>
                <a:gd name="connsiteX2" fmla="*/ 0 w 459071"/>
                <a:gd name="connsiteY2" fmla="*/ 918141 h 1836283"/>
              </a:gdLst>
              <a:ahLst/>
              <a:cxnLst>
                <a:cxn ang="0">
                  <a:pos x="connsiteX0" y="connsiteY0"/>
                </a:cxn>
                <a:cxn ang="0">
                  <a:pos x="connsiteX1" y="connsiteY1"/>
                </a:cxn>
                <a:cxn ang="0">
                  <a:pos x="connsiteX2" y="connsiteY2"/>
                </a:cxn>
              </a:cxnLst>
              <a:rect l="l" t="t" r="r" b="b"/>
              <a:pathLst>
                <a:path w="459071" h="1836283">
                  <a:moveTo>
                    <a:pt x="459071" y="0"/>
                  </a:moveTo>
                  <a:lnTo>
                    <a:pt x="459071" y="1836283"/>
                  </a:lnTo>
                  <a:lnTo>
                    <a:pt x="0" y="918141"/>
                  </a:lnTo>
                  <a:close/>
                </a:path>
              </a:pathLst>
            </a:cu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2"/>
                </a:solidFill>
              </a:endParaRPr>
            </a:p>
          </p:txBody>
        </p:sp>
        <p:sp>
          <p:nvSpPr>
            <p:cNvPr id="10" name="Hexagon 9">
              <a:extLst>
                <a:ext uri="{FF2B5EF4-FFF2-40B4-BE49-F238E27FC236}">
                  <a16:creationId xmlns:a16="http://schemas.microsoft.com/office/drawing/2014/main" id="{9282CC9A-96FD-4486-9979-0C7D59C5290A}"/>
                </a:ext>
              </a:extLst>
            </p:cNvPr>
            <p:cNvSpPr/>
            <p:nvPr/>
          </p:nvSpPr>
          <p:spPr>
            <a:xfrm>
              <a:off x="6887603" y="2346141"/>
              <a:ext cx="2842593" cy="2450512"/>
            </a:xfrm>
            <a:prstGeom prst="hexagon">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2"/>
                </a:solidFill>
              </a:endParaRPr>
            </a:p>
          </p:txBody>
        </p:sp>
      </p:grpSp>
    </p:spTree>
    <p:extLst>
      <p:ext uri="{BB962C8B-B14F-4D97-AF65-F5344CB8AC3E}">
        <p14:creationId xmlns:p14="http://schemas.microsoft.com/office/powerpoint/2010/main" val="1866518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51">
          <p15:clr>
            <a:srgbClr val="FBAE40"/>
          </p15:clr>
        </p15:guide>
        <p15:guide id="2" pos="3840">
          <p15:clr>
            <a:srgbClr val="FBAE40"/>
          </p15:clr>
        </p15:guide>
        <p15:guide id="3" orient="horz" pos="640">
          <p15:clr>
            <a:srgbClr val="FBAE40"/>
          </p15:clr>
        </p15:guide>
        <p15:guide id="4" orient="horz" pos="3861">
          <p15:clr>
            <a:srgbClr val="FBAE40"/>
          </p15:clr>
        </p15:guide>
        <p15:guide id="5" pos="7355">
          <p15:clr>
            <a:srgbClr val="FBAE40"/>
          </p15:clr>
        </p15:guide>
        <p15:guide id="6" pos="32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Imag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7CC0FF9-FE10-497E-BF13-12202B0CB441}"/>
              </a:ext>
            </a:extLst>
          </p:cNvPr>
          <p:cNvSpPr/>
          <p:nvPr userDrawn="1"/>
        </p:nvSpPr>
        <p:spPr>
          <a:xfrm>
            <a:off x="0" y="1016000"/>
            <a:ext cx="12192000" cy="51133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itle 1">
            <a:extLst>
              <a:ext uri="{FF2B5EF4-FFF2-40B4-BE49-F238E27FC236}">
                <a16:creationId xmlns:a16="http://schemas.microsoft.com/office/drawing/2014/main" id="{6E40A1EB-3BA6-49BE-8983-634974ECFC44}"/>
              </a:ext>
            </a:extLst>
          </p:cNvPr>
          <p:cNvSpPr>
            <a:spLocks noGrp="1"/>
          </p:cNvSpPr>
          <p:nvPr>
            <p:ph type="title" hasCustomPrompt="1"/>
          </p:nvPr>
        </p:nvSpPr>
        <p:spPr>
          <a:xfrm>
            <a:off x="515937" y="286307"/>
            <a:ext cx="8640063" cy="424732"/>
          </a:xfrm>
          <a:prstGeom prst="rect">
            <a:avLst/>
          </a:prstGeom>
        </p:spPr>
        <p:txBody>
          <a:bodyPr lIns="0" rIns="0">
            <a:spAutoFit/>
          </a:bodyPr>
          <a:lstStyle>
            <a:lvl1pPr marL="0" algn="l" defTabSz="914400" rtl="0" eaLnBrk="1" latinLnBrk="0" hangingPunct="1">
              <a:lnSpc>
                <a:spcPct val="90000"/>
              </a:lnSpc>
              <a:spcBef>
                <a:spcPct val="0"/>
              </a:spcBef>
              <a:buNone/>
              <a:defRPr lang="en-GB" sz="2400" b="1" kern="1200" dirty="0">
                <a:solidFill>
                  <a:schemeClr val="accent1"/>
                </a:solidFill>
                <a:latin typeface="+mj-lt"/>
                <a:ea typeface="+mj-ea"/>
                <a:cs typeface="+mj-cs"/>
              </a:defRPr>
            </a:lvl1pPr>
          </a:lstStyle>
          <a:p>
            <a:r>
              <a:rPr lang="en-US"/>
              <a:t>Click to edit master title style</a:t>
            </a:r>
            <a:endParaRPr lang="en-GB"/>
          </a:p>
        </p:txBody>
      </p:sp>
      <p:grpSp>
        <p:nvGrpSpPr>
          <p:cNvPr id="17" name="Group 16">
            <a:extLst>
              <a:ext uri="{FF2B5EF4-FFF2-40B4-BE49-F238E27FC236}">
                <a16:creationId xmlns:a16="http://schemas.microsoft.com/office/drawing/2014/main" id="{A9014C33-512A-4443-8CFD-71CF9F38DD9B}"/>
              </a:ext>
            </a:extLst>
          </p:cNvPr>
          <p:cNvGrpSpPr/>
          <p:nvPr userDrawn="1"/>
        </p:nvGrpSpPr>
        <p:grpSpPr>
          <a:xfrm>
            <a:off x="11092181" y="6260170"/>
            <a:ext cx="614044" cy="467000"/>
            <a:chOff x="609600" y="869276"/>
            <a:chExt cx="1882809" cy="1431938"/>
          </a:xfrm>
        </p:grpSpPr>
        <p:pic>
          <p:nvPicPr>
            <p:cNvPr id="18" name="Picture 2" descr="http://www.wcgclinical.com/wp-content/uploads/2013/12/WCG-LOGO-retina.png">
              <a:extLst>
                <a:ext uri="{FF2B5EF4-FFF2-40B4-BE49-F238E27FC236}">
                  <a16:creationId xmlns:a16="http://schemas.microsoft.com/office/drawing/2014/main" id="{0C4FEA03-4D8F-4FC9-91F1-6F6B0915D920}"/>
                </a:ext>
              </a:extLst>
            </p:cNvPr>
            <p:cNvPicPr>
              <a:picLocks noChangeAspect="1" noChangeArrowheads="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l="-2"/>
            <a:stretch/>
          </p:blipFill>
          <p:spPr bwMode="auto">
            <a:xfrm>
              <a:off x="609600" y="1574800"/>
              <a:ext cx="1549400" cy="72641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www.wcgclinical.com/wp-content/uploads/2013/12/WCG-LOGO-retina.png">
              <a:extLst>
                <a:ext uri="{FF2B5EF4-FFF2-40B4-BE49-F238E27FC236}">
                  <a16:creationId xmlns:a16="http://schemas.microsoft.com/office/drawing/2014/main" id="{0F2E167D-FF93-4BE7-A98F-7A2647EFFA28}"/>
                </a:ext>
              </a:extLst>
            </p:cNvPr>
            <p:cNvPicPr>
              <a:picLocks noChangeAspect="1" noChangeArrowheads="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743109" y="869276"/>
              <a:ext cx="749300" cy="7700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61371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51" userDrawn="1">
          <p15:clr>
            <a:srgbClr val="FBAE40"/>
          </p15:clr>
        </p15:guide>
        <p15:guide id="2" pos="3840">
          <p15:clr>
            <a:srgbClr val="FBAE40"/>
          </p15:clr>
        </p15:guide>
        <p15:guide id="3" orient="horz" pos="640">
          <p15:clr>
            <a:srgbClr val="FBAE40"/>
          </p15:clr>
        </p15:guide>
        <p15:guide id="4" orient="horz" pos="3861">
          <p15:clr>
            <a:srgbClr val="FBAE40"/>
          </p15:clr>
        </p15:guide>
        <p15:guide id="5" pos="7355">
          <p15:clr>
            <a:srgbClr val="FBAE40"/>
          </p15:clr>
        </p15:guide>
        <p15:guide id="6" pos="32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Imag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E40A1EB-3BA6-49BE-8983-634974ECFC44}"/>
              </a:ext>
            </a:extLst>
          </p:cNvPr>
          <p:cNvSpPr>
            <a:spLocks noGrp="1"/>
          </p:cNvSpPr>
          <p:nvPr>
            <p:ph type="title" hasCustomPrompt="1"/>
          </p:nvPr>
        </p:nvSpPr>
        <p:spPr>
          <a:xfrm>
            <a:off x="515937" y="286307"/>
            <a:ext cx="8640063" cy="424732"/>
          </a:xfrm>
          <a:prstGeom prst="rect">
            <a:avLst/>
          </a:prstGeom>
        </p:spPr>
        <p:txBody>
          <a:bodyPr lIns="0" rIns="0">
            <a:spAutoFit/>
          </a:bodyPr>
          <a:lstStyle>
            <a:lvl1pPr marL="0" algn="l" defTabSz="914400" rtl="0" eaLnBrk="1" latinLnBrk="0" hangingPunct="1">
              <a:lnSpc>
                <a:spcPct val="90000"/>
              </a:lnSpc>
              <a:spcBef>
                <a:spcPct val="0"/>
              </a:spcBef>
              <a:buNone/>
              <a:defRPr lang="en-GB" sz="2400" b="1" kern="1200" dirty="0">
                <a:solidFill>
                  <a:schemeClr val="accent1"/>
                </a:solidFill>
                <a:latin typeface="+mj-lt"/>
                <a:ea typeface="+mj-ea"/>
                <a:cs typeface="+mj-cs"/>
              </a:defRPr>
            </a:lvl1pPr>
          </a:lstStyle>
          <a:p>
            <a:r>
              <a:rPr lang="en-US"/>
              <a:t>Click to edit master title style</a:t>
            </a:r>
            <a:endParaRPr lang="en-GB"/>
          </a:p>
        </p:txBody>
      </p:sp>
      <p:sp>
        <p:nvSpPr>
          <p:cNvPr id="7" name="Rectangle 6">
            <a:extLst>
              <a:ext uri="{FF2B5EF4-FFF2-40B4-BE49-F238E27FC236}">
                <a16:creationId xmlns:a16="http://schemas.microsoft.com/office/drawing/2014/main" id="{CA5A5BF8-5850-4BD4-B3EB-CE3B4E0269DD}"/>
              </a:ext>
            </a:extLst>
          </p:cNvPr>
          <p:cNvSpPr/>
          <p:nvPr userDrawn="1"/>
        </p:nvSpPr>
        <p:spPr>
          <a:xfrm>
            <a:off x="0" y="1030147"/>
            <a:ext cx="12192000" cy="5116010"/>
          </a:xfrm>
          <a:prstGeom prst="rect">
            <a:avLst/>
          </a:prstGeom>
          <a:solidFill>
            <a:schemeClr val="accent2"/>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nvGrpSpPr>
          <p:cNvPr id="8" name="Group 7">
            <a:extLst>
              <a:ext uri="{FF2B5EF4-FFF2-40B4-BE49-F238E27FC236}">
                <a16:creationId xmlns:a16="http://schemas.microsoft.com/office/drawing/2014/main" id="{5A997955-224D-4418-90F0-BD01173ECE4B}"/>
              </a:ext>
            </a:extLst>
          </p:cNvPr>
          <p:cNvGrpSpPr/>
          <p:nvPr userDrawn="1"/>
        </p:nvGrpSpPr>
        <p:grpSpPr>
          <a:xfrm>
            <a:off x="7992318" y="2994527"/>
            <a:ext cx="5213591" cy="4040572"/>
            <a:chOff x="2671786" y="1476587"/>
            <a:chExt cx="4644702" cy="3599679"/>
          </a:xfrm>
        </p:grpSpPr>
        <p:sp>
          <p:nvSpPr>
            <p:cNvPr id="9" name="Hexagon 8">
              <a:extLst>
                <a:ext uri="{FF2B5EF4-FFF2-40B4-BE49-F238E27FC236}">
                  <a16:creationId xmlns:a16="http://schemas.microsoft.com/office/drawing/2014/main" id="{83DDB007-3C5D-4B26-B4E4-F0F0ABE4C922}"/>
                </a:ext>
              </a:extLst>
            </p:cNvPr>
            <p:cNvSpPr/>
            <p:nvPr/>
          </p:nvSpPr>
          <p:spPr>
            <a:xfrm>
              <a:off x="5281338" y="2198264"/>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0" name="Hexagon 9">
              <a:extLst>
                <a:ext uri="{FF2B5EF4-FFF2-40B4-BE49-F238E27FC236}">
                  <a16:creationId xmlns:a16="http://schemas.microsoft.com/office/drawing/2014/main" id="{9E4B7901-A2A5-4546-997B-B80FEE2FDD9E}"/>
                </a:ext>
              </a:extLst>
            </p:cNvPr>
            <p:cNvSpPr/>
            <p:nvPr/>
          </p:nvSpPr>
          <p:spPr>
            <a:xfrm>
              <a:off x="4341750" y="2199507"/>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1" name="Hexagon 10">
              <a:extLst>
                <a:ext uri="{FF2B5EF4-FFF2-40B4-BE49-F238E27FC236}">
                  <a16:creationId xmlns:a16="http://schemas.microsoft.com/office/drawing/2014/main" id="{9158BEA3-4819-45C2-BBF9-B52762C74898}"/>
                </a:ext>
              </a:extLst>
            </p:cNvPr>
            <p:cNvSpPr/>
            <p:nvPr/>
          </p:nvSpPr>
          <p:spPr>
            <a:xfrm>
              <a:off x="3976563" y="2918075"/>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2" name="Hexagon 11">
              <a:extLst>
                <a:ext uri="{FF2B5EF4-FFF2-40B4-BE49-F238E27FC236}">
                  <a16:creationId xmlns:a16="http://schemas.microsoft.com/office/drawing/2014/main" id="{422A8B25-3C0D-4681-B9BD-AC7BEA14D4E4}"/>
                </a:ext>
              </a:extLst>
            </p:cNvPr>
            <p:cNvSpPr/>
            <p:nvPr/>
          </p:nvSpPr>
          <p:spPr>
            <a:xfrm>
              <a:off x="4341750" y="3636643"/>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5" name="Hexagon 14">
              <a:extLst>
                <a:ext uri="{FF2B5EF4-FFF2-40B4-BE49-F238E27FC236}">
                  <a16:creationId xmlns:a16="http://schemas.microsoft.com/office/drawing/2014/main" id="{C01B0655-CE46-4DE7-BD64-6A76389EBE4F}"/>
                </a:ext>
              </a:extLst>
            </p:cNvPr>
            <p:cNvSpPr/>
            <p:nvPr/>
          </p:nvSpPr>
          <p:spPr>
            <a:xfrm>
              <a:off x="5281337" y="3636643"/>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6" name="Hexagon 15">
              <a:extLst>
                <a:ext uri="{FF2B5EF4-FFF2-40B4-BE49-F238E27FC236}">
                  <a16:creationId xmlns:a16="http://schemas.microsoft.com/office/drawing/2014/main" id="{4B92E422-2066-4A8B-AF9C-99F2B0225074}"/>
                </a:ext>
              </a:extLst>
            </p:cNvPr>
            <p:cNvSpPr/>
            <p:nvPr/>
          </p:nvSpPr>
          <p:spPr>
            <a:xfrm>
              <a:off x="5646525" y="2918075"/>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0" name="Hexagon 19">
              <a:extLst>
                <a:ext uri="{FF2B5EF4-FFF2-40B4-BE49-F238E27FC236}">
                  <a16:creationId xmlns:a16="http://schemas.microsoft.com/office/drawing/2014/main" id="{DAC76E02-0B40-48D1-AF76-431A508AB303}"/>
                </a:ext>
              </a:extLst>
            </p:cNvPr>
            <p:cNvSpPr/>
            <p:nvPr/>
          </p:nvSpPr>
          <p:spPr>
            <a:xfrm>
              <a:off x="2671786" y="3636643"/>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1" name="Hexagon 20">
              <a:extLst>
                <a:ext uri="{FF2B5EF4-FFF2-40B4-BE49-F238E27FC236}">
                  <a16:creationId xmlns:a16="http://schemas.microsoft.com/office/drawing/2014/main" id="{2D392727-6831-4D75-A080-D72A58D11DFE}"/>
                </a:ext>
              </a:extLst>
            </p:cNvPr>
            <p:cNvSpPr/>
            <p:nvPr/>
          </p:nvSpPr>
          <p:spPr>
            <a:xfrm>
              <a:off x="5646525" y="1476587"/>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grpSp>
        <p:nvGrpSpPr>
          <p:cNvPr id="17" name="Group 16">
            <a:extLst>
              <a:ext uri="{FF2B5EF4-FFF2-40B4-BE49-F238E27FC236}">
                <a16:creationId xmlns:a16="http://schemas.microsoft.com/office/drawing/2014/main" id="{A9014C33-512A-4443-8CFD-71CF9F38DD9B}"/>
              </a:ext>
            </a:extLst>
          </p:cNvPr>
          <p:cNvGrpSpPr/>
          <p:nvPr userDrawn="1"/>
        </p:nvGrpSpPr>
        <p:grpSpPr>
          <a:xfrm>
            <a:off x="11092181" y="6260170"/>
            <a:ext cx="614044" cy="467000"/>
            <a:chOff x="609600" y="869276"/>
            <a:chExt cx="1882809" cy="1431938"/>
          </a:xfrm>
        </p:grpSpPr>
        <p:pic>
          <p:nvPicPr>
            <p:cNvPr id="18" name="Picture 2" descr="http://www.wcgclinical.com/wp-content/uploads/2013/12/WCG-LOGO-retina.png">
              <a:extLst>
                <a:ext uri="{FF2B5EF4-FFF2-40B4-BE49-F238E27FC236}">
                  <a16:creationId xmlns:a16="http://schemas.microsoft.com/office/drawing/2014/main" id="{0C4FEA03-4D8F-4FC9-91F1-6F6B0915D920}"/>
                </a:ext>
              </a:extLst>
            </p:cNvPr>
            <p:cNvPicPr>
              <a:picLocks noChangeAspect="1" noChangeArrowheads="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l="-2"/>
            <a:stretch/>
          </p:blipFill>
          <p:spPr bwMode="auto">
            <a:xfrm>
              <a:off x="609600" y="1574800"/>
              <a:ext cx="1549400" cy="72641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www.wcgclinical.com/wp-content/uploads/2013/12/WCG-LOGO-retina.png">
              <a:extLst>
                <a:ext uri="{FF2B5EF4-FFF2-40B4-BE49-F238E27FC236}">
                  <a16:creationId xmlns:a16="http://schemas.microsoft.com/office/drawing/2014/main" id="{0F2E167D-FF93-4BE7-A98F-7A2647EFFA28}"/>
                </a:ext>
              </a:extLst>
            </p:cNvPr>
            <p:cNvPicPr>
              <a:picLocks noChangeAspect="1" noChangeArrowheads="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743109" y="869276"/>
              <a:ext cx="749300" cy="7700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7102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51">
          <p15:clr>
            <a:srgbClr val="FBAE40"/>
          </p15:clr>
        </p15:guide>
        <p15:guide id="2" pos="3840">
          <p15:clr>
            <a:srgbClr val="FBAE40"/>
          </p15:clr>
        </p15:guide>
        <p15:guide id="3" orient="horz" pos="640">
          <p15:clr>
            <a:srgbClr val="FBAE40"/>
          </p15:clr>
        </p15:guide>
        <p15:guide id="4" orient="horz" pos="3861">
          <p15:clr>
            <a:srgbClr val="FBAE40"/>
          </p15:clr>
        </p15:guide>
        <p15:guide id="5" pos="7355">
          <p15:clr>
            <a:srgbClr val="FBAE40"/>
          </p15:clr>
        </p15:guide>
        <p15:guide id="6" pos="32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Subtitle Content with Hex">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946729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Hex)">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EECAF6E-9046-4CDA-B282-3FEDC511EDE1}"/>
              </a:ext>
            </a:extLst>
          </p:cNvPr>
          <p:cNvSpPr>
            <a:spLocks noGrp="1"/>
          </p:cNvSpPr>
          <p:nvPr>
            <p:ph type="title" hasCustomPrompt="1"/>
          </p:nvPr>
        </p:nvSpPr>
        <p:spPr>
          <a:xfrm>
            <a:off x="515937" y="286307"/>
            <a:ext cx="8640063" cy="424732"/>
          </a:xfrm>
        </p:spPr>
        <p:txBody>
          <a:bodyPr lIns="0" rIns="0">
            <a:spAutoFit/>
          </a:bodyPr>
          <a:lstStyle>
            <a:lvl1pPr marL="0" algn="l" defTabSz="914400" rtl="0" eaLnBrk="1" latinLnBrk="0" hangingPunct="1">
              <a:lnSpc>
                <a:spcPct val="90000"/>
              </a:lnSpc>
              <a:spcBef>
                <a:spcPct val="0"/>
              </a:spcBef>
              <a:buNone/>
              <a:defRPr lang="en-GB" sz="2400" b="1" kern="1200" dirty="0">
                <a:solidFill>
                  <a:schemeClr val="accent1"/>
                </a:solidFill>
                <a:latin typeface="+mj-lt"/>
                <a:ea typeface="+mj-ea"/>
                <a:cs typeface="+mj-cs"/>
              </a:defRPr>
            </a:lvl1pPr>
          </a:lstStyle>
          <a:p>
            <a:r>
              <a:rPr lang="en-US" dirty="0"/>
              <a:t>Click to edit master title style</a:t>
            </a:r>
            <a:endParaRPr lang="en-GB" dirty="0"/>
          </a:p>
        </p:txBody>
      </p:sp>
      <p:grpSp>
        <p:nvGrpSpPr>
          <p:cNvPr id="17" name="Group 16">
            <a:extLst>
              <a:ext uri="{FF2B5EF4-FFF2-40B4-BE49-F238E27FC236}">
                <a16:creationId xmlns:a16="http://schemas.microsoft.com/office/drawing/2014/main" id="{999F1392-9E2F-4388-BF27-4FC645F8E7A2}"/>
              </a:ext>
            </a:extLst>
          </p:cNvPr>
          <p:cNvGrpSpPr/>
          <p:nvPr userDrawn="1"/>
        </p:nvGrpSpPr>
        <p:grpSpPr>
          <a:xfrm>
            <a:off x="11092181" y="6260170"/>
            <a:ext cx="614044" cy="467000"/>
            <a:chOff x="609600" y="869276"/>
            <a:chExt cx="1882809" cy="1431938"/>
          </a:xfrm>
        </p:grpSpPr>
        <p:pic>
          <p:nvPicPr>
            <p:cNvPr id="18" name="Picture 2" descr="http://www.wcgclinical.com/wp-content/uploads/2013/12/WCG-LOGO-retina.png">
              <a:extLst>
                <a:ext uri="{FF2B5EF4-FFF2-40B4-BE49-F238E27FC236}">
                  <a16:creationId xmlns:a16="http://schemas.microsoft.com/office/drawing/2014/main" id="{3BC2EE54-5B3B-471A-A26B-31691AA6CBF9}"/>
                </a:ext>
              </a:extLst>
            </p:cNvPr>
            <p:cNvPicPr>
              <a:picLocks noChangeAspect="1" noChangeArrowheads="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l="-2"/>
            <a:stretch/>
          </p:blipFill>
          <p:spPr bwMode="auto">
            <a:xfrm>
              <a:off x="609600" y="1574800"/>
              <a:ext cx="1549400" cy="72641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www.wcgclinical.com/wp-content/uploads/2013/12/WCG-LOGO-retina.png">
              <a:extLst>
                <a:ext uri="{FF2B5EF4-FFF2-40B4-BE49-F238E27FC236}">
                  <a16:creationId xmlns:a16="http://schemas.microsoft.com/office/drawing/2014/main" id="{7F90361E-3B90-45CA-BFB7-2109EFF885AE}"/>
                </a:ext>
              </a:extLst>
            </p:cNvPr>
            <p:cNvPicPr>
              <a:picLocks noChangeAspect="1" noChangeArrowheads="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743109" y="869276"/>
              <a:ext cx="749300" cy="7700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57980951"/>
      </p:ext>
    </p:extLst>
  </p:cSld>
  <p:clrMapOvr>
    <a:masterClrMapping/>
  </p:clrMapOvr>
  <p:extLst>
    <p:ext uri="{DCECCB84-F9BA-43D5-87BE-67443E8EF086}">
      <p15:sldGuideLst xmlns:p15="http://schemas.microsoft.com/office/powerpoint/2012/main">
        <p15:guide id="1" orient="horz" pos="2251">
          <p15:clr>
            <a:srgbClr val="FBAE40"/>
          </p15:clr>
        </p15:guide>
        <p15:guide id="2" pos="3840">
          <p15:clr>
            <a:srgbClr val="FBAE40"/>
          </p15:clr>
        </p15:guide>
        <p15:guide id="3" orient="horz" pos="640">
          <p15:clr>
            <a:srgbClr val="FBAE40"/>
          </p15:clr>
        </p15:guide>
        <p15:guide id="4" orient="horz" pos="3861">
          <p15:clr>
            <a:srgbClr val="FBAE40"/>
          </p15:clr>
        </p15:guide>
        <p15:guide id="5" pos="7355">
          <p15:clr>
            <a:srgbClr val="FBAE40"/>
          </p15:clr>
        </p15:guide>
        <p15:guide id="6" pos="32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Freeform: Shape 10">
            <a:extLst>
              <a:ext uri="{FF2B5EF4-FFF2-40B4-BE49-F238E27FC236}">
                <a16:creationId xmlns:a16="http://schemas.microsoft.com/office/drawing/2014/main" id="{2CBB8548-775A-8A4C-B2BD-89EB681F0700}"/>
              </a:ext>
            </a:extLst>
          </p:cNvPr>
          <p:cNvSpPr/>
          <p:nvPr userDrawn="1"/>
        </p:nvSpPr>
        <p:spPr>
          <a:xfrm>
            <a:off x="6667986" y="1016000"/>
            <a:ext cx="5019585" cy="3803155"/>
          </a:xfrm>
          <a:custGeom>
            <a:avLst/>
            <a:gdLst>
              <a:gd name="connsiteX0" fmla="*/ 5729517 w 9597978"/>
              <a:gd name="connsiteY0" fmla="*/ 5996615 h 7272035"/>
              <a:gd name="connsiteX1" fmla="*/ 6571295 w 9597978"/>
              <a:gd name="connsiteY1" fmla="*/ 5996615 h 7272035"/>
              <a:gd name="connsiteX2" fmla="*/ 6890150 w 9597978"/>
              <a:gd name="connsiteY2" fmla="*/ 6634325 h 7272035"/>
              <a:gd name="connsiteX3" fmla="*/ 6571295 w 9597978"/>
              <a:gd name="connsiteY3" fmla="*/ 7272035 h 7272035"/>
              <a:gd name="connsiteX4" fmla="*/ 5729517 w 9597978"/>
              <a:gd name="connsiteY4" fmla="*/ 7272035 h 7272035"/>
              <a:gd name="connsiteX5" fmla="*/ 5410662 w 9597978"/>
              <a:gd name="connsiteY5" fmla="*/ 6634325 h 7272035"/>
              <a:gd name="connsiteX6" fmla="*/ 7083429 w 9597978"/>
              <a:gd name="connsiteY6" fmla="*/ 5246026 h 7272035"/>
              <a:gd name="connsiteX7" fmla="*/ 7925207 w 9597978"/>
              <a:gd name="connsiteY7" fmla="*/ 5246026 h 7272035"/>
              <a:gd name="connsiteX8" fmla="*/ 8244062 w 9597978"/>
              <a:gd name="connsiteY8" fmla="*/ 5883736 h 7272035"/>
              <a:gd name="connsiteX9" fmla="*/ 7925207 w 9597978"/>
              <a:gd name="connsiteY9" fmla="*/ 6521446 h 7272035"/>
              <a:gd name="connsiteX10" fmla="*/ 7083429 w 9597978"/>
              <a:gd name="connsiteY10" fmla="*/ 6521446 h 7272035"/>
              <a:gd name="connsiteX11" fmla="*/ 6764574 w 9597978"/>
              <a:gd name="connsiteY11" fmla="*/ 5883736 h 7272035"/>
              <a:gd name="connsiteX12" fmla="*/ 3015098 w 9597978"/>
              <a:gd name="connsiteY12" fmla="*/ 4510575 h 7272035"/>
              <a:gd name="connsiteX13" fmla="*/ 3856876 w 9597978"/>
              <a:gd name="connsiteY13" fmla="*/ 4510575 h 7272035"/>
              <a:gd name="connsiteX14" fmla="*/ 4175731 w 9597978"/>
              <a:gd name="connsiteY14" fmla="*/ 5148285 h 7272035"/>
              <a:gd name="connsiteX15" fmla="*/ 3856876 w 9597978"/>
              <a:gd name="connsiteY15" fmla="*/ 5785995 h 7272035"/>
              <a:gd name="connsiteX16" fmla="*/ 3015098 w 9597978"/>
              <a:gd name="connsiteY16" fmla="*/ 5785995 h 7272035"/>
              <a:gd name="connsiteX17" fmla="*/ 2696243 w 9597978"/>
              <a:gd name="connsiteY17" fmla="*/ 5148285 h 7272035"/>
              <a:gd name="connsiteX18" fmla="*/ 8437345 w 9597978"/>
              <a:gd name="connsiteY18" fmla="*/ 4510574 h 7272035"/>
              <a:gd name="connsiteX19" fmla="*/ 9279123 w 9597978"/>
              <a:gd name="connsiteY19" fmla="*/ 4510574 h 7272035"/>
              <a:gd name="connsiteX20" fmla="*/ 9597978 w 9597978"/>
              <a:gd name="connsiteY20" fmla="*/ 5148284 h 7272035"/>
              <a:gd name="connsiteX21" fmla="*/ 9279123 w 9597978"/>
              <a:gd name="connsiteY21" fmla="*/ 5785994 h 7272035"/>
              <a:gd name="connsiteX22" fmla="*/ 8437345 w 9597978"/>
              <a:gd name="connsiteY22" fmla="*/ 5785994 h 7272035"/>
              <a:gd name="connsiteX23" fmla="*/ 8118490 w 9597978"/>
              <a:gd name="connsiteY23" fmla="*/ 5148284 h 7272035"/>
              <a:gd name="connsiteX24" fmla="*/ 7083429 w 9597978"/>
              <a:gd name="connsiteY24" fmla="*/ 3750859 h 7272035"/>
              <a:gd name="connsiteX25" fmla="*/ 7925207 w 9597978"/>
              <a:gd name="connsiteY25" fmla="*/ 3750859 h 7272035"/>
              <a:gd name="connsiteX26" fmla="*/ 8244062 w 9597978"/>
              <a:gd name="connsiteY26" fmla="*/ 4388569 h 7272035"/>
              <a:gd name="connsiteX27" fmla="*/ 7925207 w 9597978"/>
              <a:gd name="connsiteY27" fmla="*/ 5026279 h 7272035"/>
              <a:gd name="connsiteX28" fmla="*/ 7083429 w 9597978"/>
              <a:gd name="connsiteY28" fmla="*/ 5026279 h 7272035"/>
              <a:gd name="connsiteX29" fmla="*/ 6764574 w 9597978"/>
              <a:gd name="connsiteY29" fmla="*/ 4388569 h 7272035"/>
              <a:gd name="connsiteX30" fmla="*/ 4368909 w 9597978"/>
              <a:gd name="connsiteY30" fmla="*/ 3750859 h 7272035"/>
              <a:gd name="connsiteX31" fmla="*/ 5210687 w 9597978"/>
              <a:gd name="connsiteY31" fmla="*/ 3750859 h 7272035"/>
              <a:gd name="connsiteX32" fmla="*/ 5529542 w 9597978"/>
              <a:gd name="connsiteY32" fmla="*/ 4388569 h 7272035"/>
              <a:gd name="connsiteX33" fmla="*/ 5210687 w 9597978"/>
              <a:gd name="connsiteY33" fmla="*/ 5026279 h 7272035"/>
              <a:gd name="connsiteX34" fmla="*/ 4368909 w 9597978"/>
              <a:gd name="connsiteY34" fmla="*/ 5026279 h 7272035"/>
              <a:gd name="connsiteX35" fmla="*/ 4050054 w 9597978"/>
              <a:gd name="connsiteY35" fmla="*/ 4388569 h 7272035"/>
              <a:gd name="connsiteX36" fmla="*/ 5729517 w 9597978"/>
              <a:gd name="connsiteY36" fmla="*/ 3008119 h 7272035"/>
              <a:gd name="connsiteX37" fmla="*/ 6571295 w 9597978"/>
              <a:gd name="connsiteY37" fmla="*/ 3008119 h 7272035"/>
              <a:gd name="connsiteX38" fmla="*/ 6890150 w 9597978"/>
              <a:gd name="connsiteY38" fmla="*/ 3645828 h 7272035"/>
              <a:gd name="connsiteX39" fmla="*/ 6571295 w 9597978"/>
              <a:gd name="connsiteY39" fmla="*/ 4283538 h 7272035"/>
              <a:gd name="connsiteX40" fmla="*/ 5729517 w 9597978"/>
              <a:gd name="connsiteY40" fmla="*/ 4283538 h 7272035"/>
              <a:gd name="connsiteX41" fmla="*/ 5410662 w 9597978"/>
              <a:gd name="connsiteY41" fmla="*/ 3645828 h 7272035"/>
              <a:gd name="connsiteX42" fmla="*/ 8437345 w 9597978"/>
              <a:gd name="connsiteY42" fmla="*/ 3008119 h 7272035"/>
              <a:gd name="connsiteX43" fmla="*/ 9279123 w 9597978"/>
              <a:gd name="connsiteY43" fmla="*/ 3008119 h 7272035"/>
              <a:gd name="connsiteX44" fmla="*/ 9597978 w 9597978"/>
              <a:gd name="connsiteY44" fmla="*/ 3645827 h 7272035"/>
              <a:gd name="connsiteX45" fmla="*/ 9279123 w 9597978"/>
              <a:gd name="connsiteY45" fmla="*/ 4283537 h 7272035"/>
              <a:gd name="connsiteX46" fmla="*/ 8437345 w 9597978"/>
              <a:gd name="connsiteY46" fmla="*/ 4283537 h 7272035"/>
              <a:gd name="connsiteX47" fmla="*/ 8118490 w 9597978"/>
              <a:gd name="connsiteY47" fmla="*/ 3645827 h 7272035"/>
              <a:gd name="connsiteX48" fmla="*/ 1663697 w 9597978"/>
              <a:gd name="connsiteY48" fmla="*/ 2241112 h 7272035"/>
              <a:gd name="connsiteX49" fmla="*/ 2505475 w 9597978"/>
              <a:gd name="connsiteY49" fmla="*/ 2241112 h 7272035"/>
              <a:gd name="connsiteX50" fmla="*/ 2824330 w 9597978"/>
              <a:gd name="connsiteY50" fmla="*/ 2878822 h 7272035"/>
              <a:gd name="connsiteX51" fmla="*/ 2505475 w 9597978"/>
              <a:gd name="connsiteY51" fmla="*/ 3516531 h 7272035"/>
              <a:gd name="connsiteX52" fmla="*/ 1663697 w 9597978"/>
              <a:gd name="connsiteY52" fmla="*/ 3516531 h 7272035"/>
              <a:gd name="connsiteX53" fmla="*/ 1344842 w 9597978"/>
              <a:gd name="connsiteY53" fmla="*/ 2878822 h 7272035"/>
              <a:gd name="connsiteX54" fmla="*/ 4368909 w 9597978"/>
              <a:gd name="connsiteY54" fmla="*/ 2241110 h 7272035"/>
              <a:gd name="connsiteX55" fmla="*/ 5210687 w 9597978"/>
              <a:gd name="connsiteY55" fmla="*/ 2241110 h 7272035"/>
              <a:gd name="connsiteX56" fmla="*/ 5529542 w 9597978"/>
              <a:gd name="connsiteY56" fmla="*/ 2878820 h 7272035"/>
              <a:gd name="connsiteX57" fmla="*/ 5210687 w 9597978"/>
              <a:gd name="connsiteY57" fmla="*/ 3516530 h 7272035"/>
              <a:gd name="connsiteX58" fmla="*/ 4368909 w 9597978"/>
              <a:gd name="connsiteY58" fmla="*/ 3516530 h 7272035"/>
              <a:gd name="connsiteX59" fmla="*/ 4050054 w 9597978"/>
              <a:gd name="connsiteY59" fmla="*/ 2878820 h 7272035"/>
              <a:gd name="connsiteX60" fmla="*/ 5729517 w 9597978"/>
              <a:gd name="connsiteY60" fmla="*/ 1504059 h 7272035"/>
              <a:gd name="connsiteX61" fmla="*/ 6571295 w 9597978"/>
              <a:gd name="connsiteY61" fmla="*/ 1504059 h 7272035"/>
              <a:gd name="connsiteX62" fmla="*/ 6890150 w 9597978"/>
              <a:gd name="connsiteY62" fmla="*/ 2141769 h 7272035"/>
              <a:gd name="connsiteX63" fmla="*/ 6571295 w 9597978"/>
              <a:gd name="connsiteY63" fmla="*/ 2779479 h 7272035"/>
              <a:gd name="connsiteX64" fmla="*/ 5729517 w 9597978"/>
              <a:gd name="connsiteY64" fmla="*/ 2779479 h 7272035"/>
              <a:gd name="connsiteX65" fmla="*/ 5410662 w 9597978"/>
              <a:gd name="connsiteY65" fmla="*/ 2141769 h 7272035"/>
              <a:gd name="connsiteX66" fmla="*/ 3015098 w 9597978"/>
              <a:gd name="connsiteY66" fmla="*/ 1504059 h 7272035"/>
              <a:gd name="connsiteX67" fmla="*/ 3856876 w 9597978"/>
              <a:gd name="connsiteY67" fmla="*/ 1504059 h 7272035"/>
              <a:gd name="connsiteX68" fmla="*/ 4175731 w 9597978"/>
              <a:gd name="connsiteY68" fmla="*/ 2141769 h 7272035"/>
              <a:gd name="connsiteX69" fmla="*/ 3856876 w 9597978"/>
              <a:gd name="connsiteY69" fmla="*/ 2779479 h 7272035"/>
              <a:gd name="connsiteX70" fmla="*/ 3015098 w 9597978"/>
              <a:gd name="connsiteY70" fmla="*/ 2779479 h 7272035"/>
              <a:gd name="connsiteX71" fmla="*/ 2696243 w 9597978"/>
              <a:gd name="connsiteY71" fmla="*/ 2141769 h 7272035"/>
              <a:gd name="connsiteX72" fmla="*/ 318855 w 9597978"/>
              <a:gd name="connsiteY72" fmla="*/ 1504059 h 7272035"/>
              <a:gd name="connsiteX73" fmla="*/ 1160633 w 9597978"/>
              <a:gd name="connsiteY73" fmla="*/ 1504059 h 7272035"/>
              <a:gd name="connsiteX74" fmla="*/ 1479488 w 9597978"/>
              <a:gd name="connsiteY74" fmla="*/ 2141768 h 7272035"/>
              <a:gd name="connsiteX75" fmla="*/ 1160633 w 9597978"/>
              <a:gd name="connsiteY75" fmla="*/ 2779479 h 7272035"/>
              <a:gd name="connsiteX76" fmla="*/ 318855 w 9597978"/>
              <a:gd name="connsiteY76" fmla="*/ 2779479 h 7272035"/>
              <a:gd name="connsiteX77" fmla="*/ 0 w 9597978"/>
              <a:gd name="connsiteY77" fmla="*/ 2141768 h 7272035"/>
              <a:gd name="connsiteX78" fmla="*/ 7083429 w 9597978"/>
              <a:gd name="connsiteY78" fmla="*/ 752031 h 7272035"/>
              <a:gd name="connsiteX79" fmla="*/ 7925207 w 9597978"/>
              <a:gd name="connsiteY79" fmla="*/ 752031 h 7272035"/>
              <a:gd name="connsiteX80" fmla="*/ 8244062 w 9597978"/>
              <a:gd name="connsiteY80" fmla="*/ 1389741 h 7272035"/>
              <a:gd name="connsiteX81" fmla="*/ 7925207 w 9597978"/>
              <a:gd name="connsiteY81" fmla="*/ 2027450 h 7272035"/>
              <a:gd name="connsiteX82" fmla="*/ 7083429 w 9597978"/>
              <a:gd name="connsiteY82" fmla="*/ 2027450 h 7272035"/>
              <a:gd name="connsiteX83" fmla="*/ 6764574 w 9597978"/>
              <a:gd name="connsiteY83" fmla="*/ 1389741 h 7272035"/>
              <a:gd name="connsiteX84" fmla="*/ 4375602 w 9597978"/>
              <a:gd name="connsiteY84" fmla="*/ 752031 h 7272035"/>
              <a:gd name="connsiteX85" fmla="*/ 5217380 w 9597978"/>
              <a:gd name="connsiteY85" fmla="*/ 752031 h 7272035"/>
              <a:gd name="connsiteX86" fmla="*/ 5536235 w 9597978"/>
              <a:gd name="connsiteY86" fmla="*/ 1389740 h 7272035"/>
              <a:gd name="connsiteX87" fmla="*/ 5217380 w 9597978"/>
              <a:gd name="connsiteY87" fmla="*/ 2027450 h 7272035"/>
              <a:gd name="connsiteX88" fmla="*/ 4375602 w 9597978"/>
              <a:gd name="connsiteY88" fmla="*/ 2027450 h 7272035"/>
              <a:gd name="connsiteX89" fmla="*/ 4056747 w 9597978"/>
              <a:gd name="connsiteY89" fmla="*/ 1389740 h 7272035"/>
              <a:gd name="connsiteX90" fmla="*/ 8437345 w 9597978"/>
              <a:gd name="connsiteY90" fmla="*/ 0 h 7272035"/>
              <a:gd name="connsiteX91" fmla="*/ 9279123 w 9597978"/>
              <a:gd name="connsiteY91" fmla="*/ 0 h 7272035"/>
              <a:gd name="connsiteX92" fmla="*/ 9597978 w 9597978"/>
              <a:gd name="connsiteY92" fmla="*/ 637710 h 7272035"/>
              <a:gd name="connsiteX93" fmla="*/ 9279123 w 9597978"/>
              <a:gd name="connsiteY93" fmla="*/ 1275420 h 7272035"/>
              <a:gd name="connsiteX94" fmla="*/ 8437345 w 9597978"/>
              <a:gd name="connsiteY94" fmla="*/ 1275420 h 7272035"/>
              <a:gd name="connsiteX95" fmla="*/ 8118490 w 9597978"/>
              <a:gd name="connsiteY95" fmla="*/ 637710 h 7272035"/>
              <a:gd name="connsiteX96" fmla="*/ 5729517 w 9597978"/>
              <a:gd name="connsiteY96" fmla="*/ 0 h 7272035"/>
              <a:gd name="connsiteX97" fmla="*/ 6571295 w 9597978"/>
              <a:gd name="connsiteY97" fmla="*/ 0 h 7272035"/>
              <a:gd name="connsiteX98" fmla="*/ 6890150 w 9597978"/>
              <a:gd name="connsiteY98" fmla="*/ 637710 h 7272035"/>
              <a:gd name="connsiteX99" fmla="*/ 6571295 w 9597978"/>
              <a:gd name="connsiteY99" fmla="*/ 1275420 h 7272035"/>
              <a:gd name="connsiteX100" fmla="*/ 5729517 w 9597978"/>
              <a:gd name="connsiteY100" fmla="*/ 1275420 h 7272035"/>
              <a:gd name="connsiteX101" fmla="*/ 5410662 w 9597978"/>
              <a:gd name="connsiteY101" fmla="*/ 637710 h 7272035"/>
              <a:gd name="connsiteX102" fmla="*/ 3006273 w 9597978"/>
              <a:gd name="connsiteY102" fmla="*/ 0 h 7272035"/>
              <a:gd name="connsiteX103" fmla="*/ 3848051 w 9597978"/>
              <a:gd name="connsiteY103" fmla="*/ 0 h 7272035"/>
              <a:gd name="connsiteX104" fmla="*/ 4166906 w 9597978"/>
              <a:gd name="connsiteY104" fmla="*/ 637710 h 7272035"/>
              <a:gd name="connsiteX105" fmla="*/ 3848051 w 9597978"/>
              <a:gd name="connsiteY105" fmla="*/ 1275420 h 7272035"/>
              <a:gd name="connsiteX106" fmla="*/ 3006273 w 9597978"/>
              <a:gd name="connsiteY106" fmla="*/ 1275420 h 7272035"/>
              <a:gd name="connsiteX107" fmla="*/ 2687418 w 9597978"/>
              <a:gd name="connsiteY107" fmla="*/ 637710 h 727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9597978" h="7272035">
                <a:moveTo>
                  <a:pt x="5729517" y="5996615"/>
                </a:moveTo>
                <a:lnTo>
                  <a:pt x="6571295" y="5996615"/>
                </a:lnTo>
                <a:lnTo>
                  <a:pt x="6890150" y="6634325"/>
                </a:lnTo>
                <a:lnTo>
                  <a:pt x="6571295" y="7272035"/>
                </a:lnTo>
                <a:lnTo>
                  <a:pt x="5729517" y="7272035"/>
                </a:lnTo>
                <a:lnTo>
                  <a:pt x="5410662" y="6634325"/>
                </a:lnTo>
                <a:close/>
                <a:moveTo>
                  <a:pt x="7083429" y="5246026"/>
                </a:moveTo>
                <a:lnTo>
                  <a:pt x="7925207" y="5246026"/>
                </a:lnTo>
                <a:lnTo>
                  <a:pt x="8244062" y="5883736"/>
                </a:lnTo>
                <a:lnTo>
                  <a:pt x="7925207" y="6521446"/>
                </a:lnTo>
                <a:lnTo>
                  <a:pt x="7083429" y="6521446"/>
                </a:lnTo>
                <a:lnTo>
                  <a:pt x="6764574" y="5883736"/>
                </a:lnTo>
                <a:close/>
                <a:moveTo>
                  <a:pt x="3015098" y="4510575"/>
                </a:moveTo>
                <a:lnTo>
                  <a:pt x="3856876" y="4510575"/>
                </a:lnTo>
                <a:lnTo>
                  <a:pt x="4175731" y="5148285"/>
                </a:lnTo>
                <a:lnTo>
                  <a:pt x="3856876" y="5785995"/>
                </a:lnTo>
                <a:lnTo>
                  <a:pt x="3015098" y="5785995"/>
                </a:lnTo>
                <a:lnTo>
                  <a:pt x="2696243" y="5148285"/>
                </a:lnTo>
                <a:close/>
                <a:moveTo>
                  <a:pt x="8437345" y="4510574"/>
                </a:moveTo>
                <a:lnTo>
                  <a:pt x="9279123" y="4510574"/>
                </a:lnTo>
                <a:lnTo>
                  <a:pt x="9597978" y="5148284"/>
                </a:lnTo>
                <a:lnTo>
                  <a:pt x="9279123" y="5785994"/>
                </a:lnTo>
                <a:lnTo>
                  <a:pt x="8437345" y="5785994"/>
                </a:lnTo>
                <a:lnTo>
                  <a:pt x="8118490" y="5148284"/>
                </a:lnTo>
                <a:close/>
                <a:moveTo>
                  <a:pt x="7083429" y="3750859"/>
                </a:moveTo>
                <a:lnTo>
                  <a:pt x="7925207" y="3750859"/>
                </a:lnTo>
                <a:lnTo>
                  <a:pt x="8244062" y="4388569"/>
                </a:lnTo>
                <a:lnTo>
                  <a:pt x="7925207" y="5026279"/>
                </a:lnTo>
                <a:lnTo>
                  <a:pt x="7083429" y="5026279"/>
                </a:lnTo>
                <a:lnTo>
                  <a:pt x="6764574" y="4388569"/>
                </a:lnTo>
                <a:close/>
                <a:moveTo>
                  <a:pt x="4368909" y="3750859"/>
                </a:moveTo>
                <a:lnTo>
                  <a:pt x="5210687" y="3750859"/>
                </a:lnTo>
                <a:lnTo>
                  <a:pt x="5529542" y="4388569"/>
                </a:lnTo>
                <a:lnTo>
                  <a:pt x="5210687" y="5026279"/>
                </a:lnTo>
                <a:lnTo>
                  <a:pt x="4368909" y="5026279"/>
                </a:lnTo>
                <a:lnTo>
                  <a:pt x="4050054" y="4388569"/>
                </a:lnTo>
                <a:close/>
                <a:moveTo>
                  <a:pt x="5729517" y="3008119"/>
                </a:moveTo>
                <a:lnTo>
                  <a:pt x="6571295" y="3008119"/>
                </a:lnTo>
                <a:lnTo>
                  <a:pt x="6890150" y="3645828"/>
                </a:lnTo>
                <a:lnTo>
                  <a:pt x="6571295" y="4283538"/>
                </a:lnTo>
                <a:lnTo>
                  <a:pt x="5729517" y="4283538"/>
                </a:lnTo>
                <a:lnTo>
                  <a:pt x="5410662" y="3645828"/>
                </a:lnTo>
                <a:close/>
                <a:moveTo>
                  <a:pt x="8437345" y="3008119"/>
                </a:moveTo>
                <a:lnTo>
                  <a:pt x="9279123" y="3008119"/>
                </a:lnTo>
                <a:lnTo>
                  <a:pt x="9597978" y="3645827"/>
                </a:lnTo>
                <a:lnTo>
                  <a:pt x="9279123" y="4283537"/>
                </a:lnTo>
                <a:lnTo>
                  <a:pt x="8437345" y="4283537"/>
                </a:lnTo>
                <a:lnTo>
                  <a:pt x="8118490" y="3645827"/>
                </a:lnTo>
                <a:close/>
                <a:moveTo>
                  <a:pt x="1663697" y="2241112"/>
                </a:moveTo>
                <a:lnTo>
                  <a:pt x="2505475" y="2241112"/>
                </a:lnTo>
                <a:lnTo>
                  <a:pt x="2824330" y="2878822"/>
                </a:lnTo>
                <a:lnTo>
                  <a:pt x="2505475" y="3516531"/>
                </a:lnTo>
                <a:lnTo>
                  <a:pt x="1663697" y="3516531"/>
                </a:lnTo>
                <a:lnTo>
                  <a:pt x="1344842" y="2878822"/>
                </a:lnTo>
                <a:close/>
                <a:moveTo>
                  <a:pt x="4368909" y="2241110"/>
                </a:moveTo>
                <a:lnTo>
                  <a:pt x="5210687" y="2241110"/>
                </a:lnTo>
                <a:lnTo>
                  <a:pt x="5529542" y="2878820"/>
                </a:lnTo>
                <a:lnTo>
                  <a:pt x="5210687" y="3516530"/>
                </a:lnTo>
                <a:lnTo>
                  <a:pt x="4368909" y="3516530"/>
                </a:lnTo>
                <a:lnTo>
                  <a:pt x="4050054" y="2878820"/>
                </a:lnTo>
                <a:close/>
                <a:moveTo>
                  <a:pt x="5729517" y="1504059"/>
                </a:moveTo>
                <a:lnTo>
                  <a:pt x="6571295" y="1504059"/>
                </a:lnTo>
                <a:lnTo>
                  <a:pt x="6890150" y="2141769"/>
                </a:lnTo>
                <a:lnTo>
                  <a:pt x="6571295" y="2779479"/>
                </a:lnTo>
                <a:lnTo>
                  <a:pt x="5729517" y="2779479"/>
                </a:lnTo>
                <a:lnTo>
                  <a:pt x="5410662" y="2141769"/>
                </a:lnTo>
                <a:close/>
                <a:moveTo>
                  <a:pt x="3015098" y="1504059"/>
                </a:moveTo>
                <a:lnTo>
                  <a:pt x="3856876" y="1504059"/>
                </a:lnTo>
                <a:lnTo>
                  <a:pt x="4175731" y="2141769"/>
                </a:lnTo>
                <a:lnTo>
                  <a:pt x="3856876" y="2779479"/>
                </a:lnTo>
                <a:lnTo>
                  <a:pt x="3015098" y="2779479"/>
                </a:lnTo>
                <a:lnTo>
                  <a:pt x="2696243" y="2141769"/>
                </a:lnTo>
                <a:close/>
                <a:moveTo>
                  <a:pt x="318855" y="1504059"/>
                </a:moveTo>
                <a:lnTo>
                  <a:pt x="1160633" y="1504059"/>
                </a:lnTo>
                <a:lnTo>
                  <a:pt x="1479488" y="2141768"/>
                </a:lnTo>
                <a:lnTo>
                  <a:pt x="1160633" y="2779479"/>
                </a:lnTo>
                <a:lnTo>
                  <a:pt x="318855" y="2779479"/>
                </a:lnTo>
                <a:lnTo>
                  <a:pt x="0" y="2141768"/>
                </a:lnTo>
                <a:close/>
                <a:moveTo>
                  <a:pt x="7083429" y="752031"/>
                </a:moveTo>
                <a:lnTo>
                  <a:pt x="7925207" y="752031"/>
                </a:lnTo>
                <a:lnTo>
                  <a:pt x="8244062" y="1389741"/>
                </a:lnTo>
                <a:lnTo>
                  <a:pt x="7925207" y="2027450"/>
                </a:lnTo>
                <a:lnTo>
                  <a:pt x="7083429" y="2027450"/>
                </a:lnTo>
                <a:lnTo>
                  <a:pt x="6764574" y="1389741"/>
                </a:lnTo>
                <a:close/>
                <a:moveTo>
                  <a:pt x="4375602" y="752031"/>
                </a:moveTo>
                <a:lnTo>
                  <a:pt x="5217380" y="752031"/>
                </a:lnTo>
                <a:lnTo>
                  <a:pt x="5536235" y="1389740"/>
                </a:lnTo>
                <a:lnTo>
                  <a:pt x="5217380" y="2027450"/>
                </a:lnTo>
                <a:lnTo>
                  <a:pt x="4375602" y="2027450"/>
                </a:lnTo>
                <a:lnTo>
                  <a:pt x="4056747" y="1389740"/>
                </a:lnTo>
                <a:close/>
                <a:moveTo>
                  <a:pt x="8437345" y="0"/>
                </a:moveTo>
                <a:lnTo>
                  <a:pt x="9279123" y="0"/>
                </a:lnTo>
                <a:lnTo>
                  <a:pt x="9597978" y="637710"/>
                </a:lnTo>
                <a:lnTo>
                  <a:pt x="9279123" y="1275420"/>
                </a:lnTo>
                <a:lnTo>
                  <a:pt x="8437345" y="1275420"/>
                </a:lnTo>
                <a:lnTo>
                  <a:pt x="8118490" y="637710"/>
                </a:lnTo>
                <a:close/>
                <a:moveTo>
                  <a:pt x="5729517" y="0"/>
                </a:moveTo>
                <a:lnTo>
                  <a:pt x="6571295" y="0"/>
                </a:lnTo>
                <a:lnTo>
                  <a:pt x="6890150" y="637710"/>
                </a:lnTo>
                <a:lnTo>
                  <a:pt x="6571295" y="1275420"/>
                </a:lnTo>
                <a:lnTo>
                  <a:pt x="5729517" y="1275420"/>
                </a:lnTo>
                <a:lnTo>
                  <a:pt x="5410662" y="637710"/>
                </a:lnTo>
                <a:close/>
                <a:moveTo>
                  <a:pt x="3006273" y="0"/>
                </a:moveTo>
                <a:lnTo>
                  <a:pt x="3848051" y="0"/>
                </a:lnTo>
                <a:lnTo>
                  <a:pt x="4166906" y="637710"/>
                </a:lnTo>
                <a:lnTo>
                  <a:pt x="3848051" y="1275420"/>
                </a:lnTo>
                <a:lnTo>
                  <a:pt x="3006273" y="1275420"/>
                </a:lnTo>
                <a:lnTo>
                  <a:pt x="2687418" y="637710"/>
                </a:lnTo>
                <a:close/>
              </a:path>
            </a:pathLst>
          </a:custGeom>
          <a:gradFill>
            <a:gsLst>
              <a:gs pos="0">
                <a:schemeClr val="accent1"/>
              </a:gs>
              <a:gs pos="50000">
                <a:schemeClr val="accent2">
                  <a:alpha val="64000"/>
                </a:schemeClr>
              </a:gs>
              <a:gs pos="100000">
                <a:schemeClr val="accent5">
                  <a:alpha val="6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4" name="Rectangle 3">
            <a:extLst>
              <a:ext uri="{FF2B5EF4-FFF2-40B4-BE49-F238E27FC236}">
                <a16:creationId xmlns:a16="http://schemas.microsoft.com/office/drawing/2014/main" id="{749054F4-0E33-5A41-9267-FBD09839507D}"/>
              </a:ext>
            </a:extLst>
          </p:cNvPr>
          <p:cNvSpPr/>
          <p:nvPr userDrawn="1"/>
        </p:nvSpPr>
        <p:spPr>
          <a:xfrm>
            <a:off x="0" y="823855"/>
            <a:ext cx="12192000" cy="553567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5" name="Title 1">
            <a:extLst>
              <a:ext uri="{FF2B5EF4-FFF2-40B4-BE49-F238E27FC236}">
                <a16:creationId xmlns:a16="http://schemas.microsoft.com/office/drawing/2014/main" id="{B40A0D67-4550-6640-9F36-EF8356C66F8D}"/>
              </a:ext>
            </a:extLst>
          </p:cNvPr>
          <p:cNvSpPr txBox="1">
            <a:spLocks/>
          </p:cNvSpPr>
          <p:nvPr userDrawn="1"/>
        </p:nvSpPr>
        <p:spPr>
          <a:xfrm>
            <a:off x="515937" y="286307"/>
            <a:ext cx="8640063" cy="424732"/>
          </a:xfrm>
        </p:spPr>
        <p:txBody>
          <a:bodyPr lIns="0" rIns="0">
            <a:spAutoFit/>
          </a:bodyPr>
          <a:lstStyle>
            <a:lvl1pPr marL="0" algn="l" defTabSz="914400" rtl="0" eaLnBrk="1" latinLnBrk="0" hangingPunct="1">
              <a:lnSpc>
                <a:spcPct val="90000"/>
              </a:lnSpc>
              <a:spcBef>
                <a:spcPct val="0"/>
              </a:spcBef>
              <a:buNone/>
              <a:defRPr lang="en-GB" sz="2400" b="1" kern="1200" dirty="0">
                <a:solidFill>
                  <a:schemeClr val="accent1"/>
                </a:solidFill>
                <a:latin typeface="+mj-lt"/>
                <a:ea typeface="+mj-ea"/>
                <a:cs typeface="+mj-cs"/>
              </a:defRPr>
            </a:lvl1pPr>
          </a:lstStyle>
          <a:p>
            <a:r>
              <a:rPr lang="en-US" dirty="0"/>
              <a:t>Click to edit master title style</a:t>
            </a:r>
          </a:p>
        </p:txBody>
      </p:sp>
      <p:grpSp>
        <p:nvGrpSpPr>
          <p:cNvPr id="6" name="Group 5">
            <a:extLst>
              <a:ext uri="{FF2B5EF4-FFF2-40B4-BE49-F238E27FC236}">
                <a16:creationId xmlns:a16="http://schemas.microsoft.com/office/drawing/2014/main" id="{590B77F4-151D-664B-90BA-9F2768E9A05D}"/>
              </a:ext>
            </a:extLst>
          </p:cNvPr>
          <p:cNvGrpSpPr/>
          <p:nvPr userDrawn="1"/>
        </p:nvGrpSpPr>
        <p:grpSpPr>
          <a:xfrm>
            <a:off x="11092181" y="6260170"/>
            <a:ext cx="614044" cy="467000"/>
            <a:chOff x="609600" y="869276"/>
            <a:chExt cx="1882809" cy="1431938"/>
          </a:xfrm>
        </p:grpSpPr>
        <p:pic>
          <p:nvPicPr>
            <p:cNvPr id="7" name="Picture 2" descr="http://www.wcgclinical.com/wp-content/uploads/2013/12/WCG-LOGO-retina.png">
              <a:extLst>
                <a:ext uri="{FF2B5EF4-FFF2-40B4-BE49-F238E27FC236}">
                  <a16:creationId xmlns:a16="http://schemas.microsoft.com/office/drawing/2014/main" id="{205F58E4-7E18-C547-8099-33908674E947}"/>
                </a:ext>
              </a:extLst>
            </p:cNvPr>
            <p:cNvPicPr>
              <a:picLocks noChangeAspect="1" noChangeArrowheads="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l="-2"/>
            <a:stretch/>
          </p:blipFill>
          <p:spPr bwMode="auto">
            <a:xfrm>
              <a:off x="609600" y="1574800"/>
              <a:ext cx="1549400" cy="72641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www.wcgclinical.com/wp-content/uploads/2013/12/WCG-LOGO-retina.png">
              <a:extLst>
                <a:ext uri="{FF2B5EF4-FFF2-40B4-BE49-F238E27FC236}">
                  <a16:creationId xmlns:a16="http://schemas.microsoft.com/office/drawing/2014/main" id="{18E8DB02-682E-4942-A991-3745D916505B}"/>
                </a:ext>
              </a:extLst>
            </p:cNvPr>
            <p:cNvPicPr>
              <a:picLocks noChangeAspect="1" noChangeArrowheads="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743109" y="869276"/>
              <a:ext cx="749300" cy="7700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96169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400" b="1" i="0">
                <a:solidFill>
                  <a:schemeClr val="bg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2/21/20</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dirty="0"/>
          </a:p>
        </p:txBody>
      </p:sp>
    </p:spTree>
    <p:extLst>
      <p:ext uri="{BB962C8B-B14F-4D97-AF65-F5344CB8AC3E}">
        <p14:creationId xmlns:p14="http://schemas.microsoft.com/office/powerpoint/2010/main" val="4256853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029782"/>
      </p:ext>
    </p:extLst>
  </p:cSld>
  <p:clrMap bg1="lt1" tx1="dk1" bg2="lt2" tx2="dk2" accent1="accent1" accent2="accent2" accent3="accent3" accent4="accent4" accent5="accent5" accent6="accent6" hlink="hlink" folHlink="folHlink"/>
  <p:sldLayoutIdLst>
    <p:sldLayoutId id="2147483659" r:id="rId1"/>
    <p:sldLayoutId id="2147483663" r:id="rId2"/>
    <p:sldLayoutId id="2147483670" r:id="rId3"/>
    <p:sldLayoutId id="2147483668" r:id="rId4"/>
    <p:sldLayoutId id="2147483669" r:id="rId5"/>
    <p:sldLayoutId id="2147483671" r:id="rId6"/>
    <p:sldLayoutId id="2147483672" r:id="rId7"/>
    <p:sldLayoutId id="2147483673" r:id="rId8"/>
    <p:sldLayoutId id="2147483674"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lang="en-GB" sz="2400" b="1" kern="1200" dirty="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7.emf"/><Relationship Id="rId5" Type="http://schemas.openxmlformats.org/officeDocument/2006/relationships/image" Target="../media/image46.png"/><Relationship Id="rId4" Type="http://schemas.openxmlformats.org/officeDocument/2006/relationships/image" Target="../media/image45.sv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jpe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51.jpeg"/><Relationship Id="rId5" Type="http://schemas.openxmlformats.org/officeDocument/2006/relationships/diagramQuickStyle" Target="../diagrams/quickStyle2.xml"/><Relationship Id="rId10" Type="http://schemas.openxmlformats.org/officeDocument/2006/relationships/image" Target="../media/image50.jpeg"/><Relationship Id="rId4" Type="http://schemas.openxmlformats.org/officeDocument/2006/relationships/diagramLayout" Target="../diagrams/layout2.xml"/><Relationship Id="rId9" Type="http://schemas.openxmlformats.org/officeDocument/2006/relationships/image" Target="../media/image49.jpeg"/></Relationships>
</file>

<file path=ppt/slides/_rels/slide14.xml.rels><?xml version="1.0" encoding="UTF-8" standalone="yes"?>
<Relationships xmlns="http://schemas.openxmlformats.org/package/2006/relationships"><Relationship Id="rId3" Type="http://schemas.openxmlformats.org/officeDocument/2006/relationships/image" Target="../media/image54.jpeg"/><Relationship Id="rId7" Type="http://schemas.openxmlformats.org/officeDocument/2006/relationships/image" Target="../media/image5.sv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hyperlink" Target="mailto:jjohnston@wcgclinical.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hyperlink" Target="http://the2womancrusade.com/tag/foursquare/" TargetMode="External"/><Relationship Id="rId3" Type="http://schemas.openxmlformats.org/officeDocument/2006/relationships/image" Target="../media/image10.png"/><Relationship Id="rId7"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6.svg"/><Relationship Id="rId4" Type="http://schemas.openxmlformats.org/officeDocument/2006/relationships/image" Target="../media/image11.svg"/><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the2womancrusade.com/tag/foursquare/" TargetMode="External"/><Relationship Id="rId5" Type="http://schemas.openxmlformats.org/officeDocument/2006/relationships/image" Target="../media/image14.jpg"/><Relationship Id="rId10" Type="http://schemas.openxmlformats.org/officeDocument/2006/relationships/image" Target="../media/image22.svg"/><Relationship Id="rId4" Type="http://schemas.openxmlformats.org/officeDocument/2006/relationships/image" Target="../media/image18.svg"/><Relationship Id="rId9"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image" Target="../media/image31.jpeg"/><Relationship Id="rId3" Type="http://schemas.openxmlformats.org/officeDocument/2006/relationships/image" Target="../media/image14.jpg"/><Relationship Id="rId7" Type="http://schemas.openxmlformats.org/officeDocument/2006/relationships/diagramQuickStyle" Target="../diagrams/quickStyle1.xml"/><Relationship Id="rId12" Type="http://schemas.openxmlformats.org/officeDocument/2006/relationships/image" Target="../media/image30.jpg"/><Relationship Id="rId2" Type="http://schemas.openxmlformats.org/officeDocument/2006/relationships/notesSlide" Target="../notesSlides/notesSlide7.xml"/><Relationship Id="rId16" Type="http://schemas.openxmlformats.org/officeDocument/2006/relationships/image" Target="../media/image34.jpg"/><Relationship Id="rId1" Type="http://schemas.openxmlformats.org/officeDocument/2006/relationships/slideLayout" Target="../slideLayouts/slideLayout2.xml"/><Relationship Id="rId6" Type="http://schemas.openxmlformats.org/officeDocument/2006/relationships/diagramLayout" Target="../diagrams/layout1.xml"/><Relationship Id="rId11" Type="http://schemas.openxmlformats.org/officeDocument/2006/relationships/hyperlink" Target="https://incoseonline.org.uk/Normal_Files/Basic/Groups.aspx?CatID=Groups" TargetMode="External"/><Relationship Id="rId5" Type="http://schemas.openxmlformats.org/officeDocument/2006/relationships/diagramData" Target="../diagrams/data1.xml"/><Relationship Id="rId15" Type="http://schemas.openxmlformats.org/officeDocument/2006/relationships/image" Target="../media/image33.png"/><Relationship Id="rId10" Type="http://schemas.openxmlformats.org/officeDocument/2006/relationships/image" Target="../media/image29.png"/><Relationship Id="rId4" Type="http://schemas.openxmlformats.org/officeDocument/2006/relationships/hyperlink" Target="http://the2womancrusade.com/tag/foursquare/" TargetMode="External"/><Relationship Id="rId9" Type="http://schemas.microsoft.com/office/2007/relationships/diagramDrawing" Target="../diagrams/drawing1.xml"/><Relationship Id="rId1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hyperlink" Target="http://demo-customapps.epharmasolutions.com/CarApp/index.html" TargetMode="External"/><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EC3F9AA-951F-4515-BF7F-B4C49467516A}"/>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D20A5C23-81EF-477B-A9D3-9096E3E5BC57}"/>
              </a:ext>
            </a:extLst>
          </p:cNvPr>
          <p:cNvSpPr/>
          <p:nvPr/>
        </p:nvSpPr>
        <p:spPr>
          <a:xfrm>
            <a:off x="0" y="0"/>
            <a:ext cx="12192000" cy="6858000"/>
          </a:xfrm>
          <a:prstGeom prst="rect">
            <a:avLst/>
          </a:prstGeom>
          <a:solidFill>
            <a:schemeClr val="accent1">
              <a:alpha val="71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Title 1">
            <a:extLst>
              <a:ext uri="{FF2B5EF4-FFF2-40B4-BE49-F238E27FC236}">
                <a16:creationId xmlns:a16="http://schemas.microsoft.com/office/drawing/2014/main" id="{A9C405AF-612E-4598-8ABF-6C54A7C7B78C}"/>
              </a:ext>
            </a:extLst>
          </p:cNvPr>
          <p:cNvSpPr txBox="1">
            <a:spLocks/>
          </p:cNvSpPr>
          <p:nvPr/>
        </p:nvSpPr>
        <p:spPr>
          <a:xfrm>
            <a:off x="1198071" y="2145540"/>
            <a:ext cx="8336578" cy="1275413"/>
          </a:xfrm>
          <a:prstGeom prst="rect">
            <a:avLst/>
          </a:prstGeom>
        </p:spPr>
        <p:txBody>
          <a:bodyPr vert="horz" lIns="0" tIns="45720" rIns="0" bIns="45720" rtlCol="0" anchor="ctr">
            <a:noAutofit/>
          </a:bodyPr>
          <a:lstStyle>
            <a:lvl1pPr marL="0" algn="l" defTabSz="914400" rtl="0" eaLnBrk="1" latinLnBrk="0" hangingPunct="1">
              <a:lnSpc>
                <a:spcPct val="90000"/>
              </a:lnSpc>
              <a:spcBef>
                <a:spcPct val="0"/>
              </a:spcBef>
              <a:buNone/>
              <a:defRPr lang="en-GB" sz="2400" b="1" kern="1200" dirty="0">
                <a:solidFill>
                  <a:schemeClr val="accent1"/>
                </a:solidFill>
                <a:latin typeface="+mj-lt"/>
                <a:ea typeface="+mj-ea"/>
                <a:cs typeface="+mj-cs"/>
              </a:defRPr>
            </a:lvl1pPr>
          </a:lstStyle>
          <a:p>
            <a:endParaRPr lang="en-GB" sz="3200" dirty="0">
              <a:solidFill>
                <a:schemeClr val="bg1"/>
              </a:solidFill>
              <a:latin typeface="+mn-lt"/>
            </a:endParaRPr>
          </a:p>
          <a:p>
            <a:r>
              <a:rPr lang="en-US" sz="3200" dirty="0">
                <a:solidFill>
                  <a:schemeClr val="bg1"/>
                </a:solidFill>
                <a:latin typeface="+mn-lt"/>
              </a:rPr>
              <a:t>Proven, Pragmatic Applications of Artificial Intelligence in Safety Reporting</a:t>
            </a:r>
            <a:endParaRPr lang="en-GB" sz="3200" dirty="0">
              <a:solidFill>
                <a:schemeClr val="bg1"/>
              </a:solidFill>
              <a:latin typeface="+mn-lt"/>
            </a:endParaRPr>
          </a:p>
        </p:txBody>
      </p:sp>
      <p:pic>
        <p:nvPicPr>
          <p:cNvPr id="29" name="Picture 28">
            <a:extLst>
              <a:ext uri="{FF2B5EF4-FFF2-40B4-BE49-F238E27FC236}">
                <a16:creationId xmlns:a16="http://schemas.microsoft.com/office/drawing/2014/main" id="{EAB905F3-7766-4304-9621-93D85D863F40}"/>
              </a:ext>
            </a:extLst>
          </p:cNvPr>
          <p:cNvPicPr>
            <a:picLocks noChangeAspect="1"/>
          </p:cNvPicPr>
          <p:nvPr/>
        </p:nvPicPr>
        <p:blipFill rotWithShape="1">
          <a:blip r:embed="rId4"/>
          <a:srcRect l="15498" t="40256"/>
          <a:stretch/>
        </p:blipFill>
        <p:spPr>
          <a:xfrm>
            <a:off x="0" y="0"/>
            <a:ext cx="4945633" cy="2709868"/>
          </a:xfrm>
          <a:prstGeom prst="rect">
            <a:avLst/>
          </a:prstGeom>
        </p:spPr>
      </p:pic>
      <p:pic>
        <p:nvPicPr>
          <p:cNvPr id="30" name="Picture 29">
            <a:extLst>
              <a:ext uri="{FF2B5EF4-FFF2-40B4-BE49-F238E27FC236}">
                <a16:creationId xmlns:a16="http://schemas.microsoft.com/office/drawing/2014/main" id="{68A7CE28-616C-405D-8D49-D65FF0750EE1}"/>
              </a:ext>
            </a:extLst>
          </p:cNvPr>
          <p:cNvPicPr>
            <a:picLocks noChangeAspect="1"/>
          </p:cNvPicPr>
          <p:nvPr/>
        </p:nvPicPr>
        <p:blipFill rotWithShape="1">
          <a:blip r:embed="rId5"/>
          <a:srcRect r="16148" b="20393"/>
          <a:stretch/>
        </p:blipFill>
        <p:spPr>
          <a:xfrm>
            <a:off x="6830512" y="2918461"/>
            <a:ext cx="5361489" cy="3939540"/>
          </a:xfrm>
          <a:prstGeom prst="rect">
            <a:avLst/>
          </a:prstGeom>
        </p:spPr>
      </p:pic>
      <p:pic>
        <p:nvPicPr>
          <p:cNvPr id="37" name="Graphic 36">
            <a:extLst>
              <a:ext uri="{FF2B5EF4-FFF2-40B4-BE49-F238E27FC236}">
                <a16:creationId xmlns:a16="http://schemas.microsoft.com/office/drawing/2014/main" id="{7C879D62-3E6F-472B-888C-027A5AAD3384}"/>
              </a:ext>
            </a:extLst>
          </p:cNvPr>
          <p:cNvPicPr>
            <a:picLocks noChangeAspect="1"/>
          </p:cNvPicPr>
          <p:nvPr/>
        </p:nvPicPr>
        <p:blipFill>
          <a:blip r:embed="rId6" cstate="email">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46860" y="985837"/>
            <a:ext cx="878070" cy="682943"/>
          </a:xfrm>
          <a:prstGeom prst="rect">
            <a:avLst/>
          </a:prstGeom>
        </p:spPr>
      </p:pic>
      <p:sp>
        <p:nvSpPr>
          <p:cNvPr id="10" name="Rectangle Technology">
            <a:extLst>
              <a:ext uri="{FF2B5EF4-FFF2-40B4-BE49-F238E27FC236}">
                <a16:creationId xmlns:a16="http://schemas.microsoft.com/office/drawing/2014/main" id="{510C7029-4D3F-C148-A367-728ADCF313DC}"/>
              </a:ext>
            </a:extLst>
          </p:cNvPr>
          <p:cNvSpPr/>
          <p:nvPr/>
        </p:nvSpPr>
        <p:spPr>
          <a:xfrm>
            <a:off x="1198071" y="4736096"/>
            <a:ext cx="9866869" cy="830997"/>
          </a:xfrm>
          <a:prstGeom prst="rect">
            <a:avLst/>
          </a:prstGeom>
        </p:spPr>
        <p:txBody>
          <a:bodyPr wrap="square">
            <a:spAutoFit/>
          </a:bodyPr>
          <a:lstStyle/>
          <a:p>
            <a:r>
              <a:rPr lang="en-GB" sz="2400" dirty="0">
                <a:solidFill>
                  <a:schemeClr val="bg1"/>
                </a:solidFill>
              </a:rPr>
              <a:t>Steven Beales, </a:t>
            </a:r>
          </a:p>
          <a:p>
            <a:r>
              <a:rPr lang="en-GB" sz="2400" dirty="0">
                <a:solidFill>
                  <a:schemeClr val="bg1"/>
                </a:solidFill>
              </a:rPr>
              <a:t>SVP, WCG Scientific and Regulatory</a:t>
            </a:r>
          </a:p>
        </p:txBody>
      </p:sp>
    </p:spTree>
    <p:extLst>
      <p:ext uri="{BB962C8B-B14F-4D97-AF65-F5344CB8AC3E}">
        <p14:creationId xmlns:p14="http://schemas.microsoft.com/office/powerpoint/2010/main" val="951061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7DEAEB8-84EC-9E4C-A344-97EC4D69A78A}"/>
              </a:ext>
            </a:extLst>
          </p:cNvPr>
          <p:cNvSpPr/>
          <p:nvPr/>
        </p:nvSpPr>
        <p:spPr>
          <a:xfrm>
            <a:off x="576072" y="1066354"/>
            <a:ext cx="11025378" cy="5116010"/>
          </a:xfrm>
          <a:prstGeom prst="rect">
            <a:avLst/>
          </a:prstGeom>
          <a:solidFill>
            <a:schemeClr val="accent4"/>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1244600">
              <a:lnSpc>
                <a:spcPct val="90000"/>
              </a:lnSpc>
              <a:spcBef>
                <a:spcPct val="0"/>
              </a:spcBef>
              <a:spcAft>
                <a:spcPct val="35000"/>
              </a:spcAft>
            </a:pPr>
            <a:endParaRPr lang="en-US" dirty="0">
              <a:cs typeface="Helvetica" panose="020B0604020202020204" pitchFamily="34" charset="0"/>
            </a:endParaRPr>
          </a:p>
        </p:txBody>
      </p:sp>
      <p:sp>
        <p:nvSpPr>
          <p:cNvPr id="51" name="Hexagon 50">
            <a:extLst>
              <a:ext uri="{FF2B5EF4-FFF2-40B4-BE49-F238E27FC236}">
                <a16:creationId xmlns:a16="http://schemas.microsoft.com/office/drawing/2014/main" id="{57A34091-9BA4-3142-8732-6CDE36C3E583}"/>
              </a:ext>
            </a:extLst>
          </p:cNvPr>
          <p:cNvSpPr/>
          <p:nvPr/>
        </p:nvSpPr>
        <p:spPr>
          <a:xfrm>
            <a:off x="5368134" y="4763016"/>
            <a:ext cx="1506259" cy="1298499"/>
          </a:xfrm>
          <a:prstGeom prst="hexagon">
            <a:avLst/>
          </a:prstGeom>
          <a:solidFill>
            <a:schemeClr val="accent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49" name="Oval 48">
            <a:extLst>
              <a:ext uri="{FF2B5EF4-FFF2-40B4-BE49-F238E27FC236}">
                <a16:creationId xmlns:a16="http://schemas.microsoft.com/office/drawing/2014/main" id="{11F6714D-7770-8546-B3AE-3CB447DB9284}"/>
              </a:ext>
            </a:extLst>
          </p:cNvPr>
          <p:cNvSpPr/>
          <p:nvPr/>
        </p:nvSpPr>
        <p:spPr>
          <a:xfrm>
            <a:off x="3459216" y="1453619"/>
            <a:ext cx="5327598" cy="4224831"/>
          </a:xfrm>
          <a:prstGeom prst="ellipse">
            <a:avLst/>
          </a:prstGeom>
          <a:no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endParaRPr>
          </a:p>
        </p:txBody>
      </p:sp>
      <p:grpSp>
        <p:nvGrpSpPr>
          <p:cNvPr id="23" name="Group 22">
            <a:extLst>
              <a:ext uri="{FF2B5EF4-FFF2-40B4-BE49-F238E27FC236}">
                <a16:creationId xmlns:a16="http://schemas.microsoft.com/office/drawing/2014/main" id="{80663DC9-2BC6-CE45-A943-517060F84A37}"/>
              </a:ext>
            </a:extLst>
          </p:cNvPr>
          <p:cNvGrpSpPr/>
          <p:nvPr/>
        </p:nvGrpSpPr>
        <p:grpSpPr>
          <a:xfrm flipH="1">
            <a:off x="-13925" y="2694458"/>
            <a:ext cx="5213591" cy="4040572"/>
            <a:chOff x="2671786" y="1476587"/>
            <a:chExt cx="4644702" cy="3599679"/>
          </a:xfrm>
        </p:grpSpPr>
        <p:sp>
          <p:nvSpPr>
            <p:cNvPr id="24" name="Hexagon 23">
              <a:extLst>
                <a:ext uri="{FF2B5EF4-FFF2-40B4-BE49-F238E27FC236}">
                  <a16:creationId xmlns:a16="http://schemas.microsoft.com/office/drawing/2014/main" id="{0F9227D8-27DF-0948-86E5-ECB13C812AFD}"/>
                </a:ext>
              </a:extLst>
            </p:cNvPr>
            <p:cNvSpPr/>
            <p:nvPr/>
          </p:nvSpPr>
          <p:spPr>
            <a:xfrm>
              <a:off x="5281338" y="2198264"/>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5" name="Hexagon 24">
              <a:extLst>
                <a:ext uri="{FF2B5EF4-FFF2-40B4-BE49-F238E27FC236}">
                  <a16:creationId xmlns:a16="http://schemas.microsoft.com/office/drawing/2014/main" id="{BD08C8C9-E92E-0B43-8825-97ACE6E996A3}"/>
                </a:ext>
              </a:extLst>
            </p:cNvPr>
            <p:cNvSpPr/>
            <p:nvPr/>
          </p:nvSpPr>
          <p:spPr>
            <a:xfrm>
              <a:off x="4341750" y="2199507"/>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6" name="Hexagon 25">
              <a:extLst>
                <a:ext uri="{FF2B5EF4-FFF2-40B4-BE49-F238E27FC236}">
                  <a16:creationId xmlns:a16="http://schemas.microsoft.com/office/drawing/2014/main" id="{20C3E60C-88DF-9643-BF5A-DC3E7387290D}"/>
                </a:ext>
              </a:extLst>
            </p:cNvPr>
            <p:cNvSpPr/>
            <p:nvPr/>
          </p:nvSpPr>
          <p:spPr>
            <a:xfrm>
              <a:off x="3976563" y="2918075"/>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7" name="Hexagon 26">
              <a:extLst>
                <a:ext uri="{FF2B5EF4-FFF2-40B4-BE49-F238E27FC236}">
                  <a16:creationId xmlns:a16="http://schemas.microsoft.com/office/drawing/2014/main" id="{D9E56434-AE10-5D43-A788-4022D9E4FF41}"/>
                </a:ext>
              </a:extLst>
            </p:cNvPr>
            <p:cNvSpPr/>
            <p:nvPr/>
          </p:nvSpPr>
          <p:spPr>
            <a:xfrm>
              <a:off x="4341750" y="3636643"/>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1" name="Hexagon 30">
              <a:extLst>
                <a:ext uri="{FF2B5EF4-FFF2-40B4-BE49-F238E27FC236}">
                  <a16:creationId xmlns:a16="http://schemas.microsoft.com/office/drawing/2014/main" id="{7172DA7A-5EF1-F84E-A2D1-88D67FC6A438}"/>
                </a:ext>
              </a:extLst>
            </p:cNvPr>
            <p:cNvSpPr/>
            <p:nvPr/>
          </p:nvSpPr>
          <p:spPr>
            <a:xfrm>
              <a:off x="5281337" y="3636643"/>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2" name="Hexagon 31">
              <a:extLst>
                <a:ext uri="{FF2B5EF4-FFF2-40B4-BE49-F238E27FC236}">
                  <a16:creationId xmlns:a16="http://schemas.microsoft.com/office/drawing/2014/main" id="{CA640F90-9448-494B-A260-2898A1E0B39B}"/>
                </a:ext>
              </a:extLst>
            </p:cNvPr>
            <p:cNvSpPr/>
            <p:nvPr/>
          </p:nvSpPr>
          <p:spPr>
            <a:xfrm>
              <a:off x="5646525" y="2918075"/>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3" name="Hexagon 32">
              <a:extLst>
                <a:ext uri="{FF2B5EF4-FFF2-40B4-BE49-F238E27FC236}">
                  <a16:creationId xmlns:a16="http://schemas.microsoft.com/office/drawing/2014/main" id="{C0B0C8E1-E030-1F4A-AD93-AAAA14002115}"/>
                </a:ext>
              </a:extLst>
            </p:cNvPr>
            <p:cNvSpPr/>
            <p:nvPr/>
          </p:nvSpPr>
          <p:spPr>
            <a:xfrm>
              <a:off x="2671786" y="3636643"/>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4" name="Hexagon 33">
              <a:extLst>
                <a:ext uri="{FF2B5EF4-FFF2-40B4-BE49-F238E27FC236}">
                  <a16:creationId xmlns:a16="http://schemas.microsoft.com/office/drawing/2014/main" id="{D8585E2F-971D-0041-8D7B-B4238B95086C}"/>
                </a:ext>
              </a:extLst>
            </p:cNvPr>
            <p:cNvSpPr/>
            <p:nvPr/>
          </p:nvSpPr>
          <p:spPr>
            <a:xfrm>
              <a:off x="5646525" y="1476587"/>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grpSp>
        <p:nvGrpSpPr>
          <p:cNvPr id="17" name="Group 16">
            <a:extLst>
              <a:ext uri="{FF2B5EF4-FFF2-40B4-BE49-F238E27FC236}">
                <a16:creationId xmlns:a16="http://schemas.microsoft.com/office/drawing/2014/main" id="{CB8FA0CD-018A-9745-B647-5392854E22B5}"/>
              </a:ext>
            </a:extLst>
          </p:cNvPr>
          <p:cNvGrpSpPr/>
          <p:nvPr/>
        </p:nvGrpSpPr>
        <p:grpSpPr>
          <a:xfrm>
            <a:off x="5295034" y="3025593"/>
            <a:ext cx="1761734" cy="1331731"/>
            <a:chOff x="4933513" y="2788392"/>
            <a:chExt cx="1761734" cy="1331731"/>
          </a:xfrm>
        </p:grpSpPr>
        <p:pic>
          <p:nvPicPr>
            <p:cNvPr id="18" name="Picture 2" descr="http://moziru.com/images/apple-inc-clipart-blank-monitor-16.png">
              <a:extLst>
                <a:ext uri="{FF2B5EF4-FFF2-40B4-BE49-F238E27FC236}">
                  <a16:creationId xmlns:a16="http://schemas.microsoft.com/office/drawing/2014/main" id="{10083802-7448-DC47-91CA-D6F77D68BE2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933513" y="2788392"/>
              <a:ext cx="1761734" cy="133173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F4A57CFD-F3D5-E549-A242-6873E8083DB8}"/>
                </a:ext>
              </a:extLst>
            </p:cNvPr>
            <p:cNvPicPr>
              <a:picLocks noChangeAspect="1"/>
            </p:cNvPicPr>
            <p:nvPr/>
          </p:nvPicPr>
          <p:blipFill>
            <a:blip r:embed="rId4"/>
            <a:stretch>
              <a:fillRect/>
            </a:stretch>
          </p:blipFill>
          <p:spPr>
            <a:xfrm>
              <a:off x="5099884" y="2873179"/>
              <a:ext cx="1428992" cy="734324"/>
            </a:xfrm>
            <a:prstGeom prst="rect">
              <a:avLst/>
            </a:prstGeom>
          </p:spPr>
        </p:pic>
      </p:grpSp>
      <p:sp>
        <p:nvSpPr>
          <p:cNvPr id="20" name="Rectangle 19">
            <a:extLst>
              <a:ext uri="{FF2B5EF4-FFF2-40B4-BE49-F238E27FC236}">
                <a16:creationId xmlns:a16="http://schemas.microsoft.com/office/drawing/2014/main" id="{8B5EFF62-F9D1-3040-9307-AE6CFD8290D4}"/>
              </a:ext>
            </a:extLst>
          </p:cNvPr>
          <p:cNvSpPr/>
          <p:nvPr/>
        </p:nvSpPr>
        <p:spPr>
          <a:xfrm>
            <a:off x="502920" y="274320"/>
            <a:ext cx="10774680" cy="461665"/>
          </a:xfrm>
          <a:prstGeom prst="rect">
            <a:avLst/>
          </a:prstGeom>
        </p:spPr>
        <p:txBody>
          <a:bodyPr wrap="square">
            <a:spAutoFit/>
          </a:bodyPr>
          <a:lstStyle/>
          <a:p>
            <a:r>
              <a:rPr lang="en-US" sz="2400" b="1" dirty="0">
                <a:solidFill>
                  <a:schemeClr val="accent1"/>
                </a:solidFill>
                <a:latin typeface="+mj-lt"/>
                <a:ea typeface="+mj-ea"/>
                <a:cs typeface="+mj-cs"/>
              </a:rPr>
              <a:t>SafetyPortal - Safety Reporting Artificial Intelligence</a:t>
            </a:r>
            <a:endParaRPr lang="en-US" sz="2400" dirty="0">
              <a:latin typeface="+mj-lt"/>
            </a:endParaRPr>
          </a:p>
        </p:txBody>
      </p:sp>
      <p:pic>
        <p:nvPicPr>
          <p:cNvPr id="21" name="Graphic 20" descr="Head with gears">
            <a:extLst>
              <a:ext uri="{FF2B5EF4-FFF2-40B4-BE49-F238E27FC236}">
                <a16:creationId xmlns:a16="http://schemas.microsoft.com/office/drawing/2014/main" id="{48375862-2547-AB44-BF3C-2E1C55E2D9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23175" y="3115364"/>
            <a:ext cx="914400" cy="914400"/>
          </a:xfrm>
          <a:prstGeom prst="rect">
            <a:avLst/>
          </a:prstGeom>
        </p:spPr>
      </p:pic>
      <p:sp>
        <p:nvSpPr>
          <p:cNvPr id="40" name="Hexagon 39">
            <a:extLst>
              <a:ext uri="{FF2B5EF4-FFF2-40B4-BE49-F238E27FC236}">
                <a16:creationId xmlns:a16="http://schemas.microsoft.com/office/drawing/2014/main" id="{89332A2F-E055-FD43-BB6E-A9D418468556}"/>
              </a:ext>
            </a:extLst>
          </p:cNvPr>
          <p:cNvSpPr/>
          <p:nvPr/>
        </p:nvSpPr>
        <p:spPr>
          <a:xfrm>
            <a:off x="2756301" y="2878052"/>
            <a:ext cx="1582480" cy="1364206"/>
          </a:xfrm>
          <a:prstGeom prst="hexagon">
            <a:avLst/>
          </a:prstGeom>
          <a:solidFill>
            <a:schemeClr val="accent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41" name="TextBox 40">
            <a:extLst>
              <a:ext uri="{FF2B5EF4-FFF2-40B4-BE49-F238E27FC236}">
                <a16:creationId xmlns:a16="http://schemas.microsoft.com/office/drawing/2014/main" id="{85B58592-38D9-3641-827E-6CD006D9ED36}"/>
              </a:ext>
            </a:extLst>
          </p:cNvPr>
          <p:cNvSpPr txBox="1"/>
          <p:nvPr/>
        </p:nvSpPr>
        <p:spPr>
          <a:xfrm>
            <a:off x="2756301" y="3042925"/>
            <a:ext cx="1445966" cy="1015663"/>
          </a:xfrm>
          <a:prstGeom prst="rect">
            <a:avLst/>
          </a:prstGeom>
          <a:noFill/>
        </p:spPr>
        <p:txBody>
          <a:bodyPr wrap="square" rtlCol="0">
            <a:spAutoFit/>
          </a:bodyPr>
          <a:lstStyle/>
          <a:p>
            <a:pPr algn="ctr"/>
            <a:r>
              <a:rPr lang="en-US" sz="2000" dirty="0">
                <a:solidFill>
                  <a:schemeClr val="bg1"/>
                </a:solidFill>
                <a:cs typeface="Helvetica" panose="020B0604020202020204" pitchFamily="34" charset="0"/>
              </a:rPr>
              <a:t>100k Safety</a:t>
            </a:r>
          </a:p>
          <a:p>
            <a:pPr algn="ctr"/>
            <a:r>
              <a:rPr lang="en-US" sz="2000" dirty="0">
                <a:solidFill>
                  <a:schemeClr val="bg1"/>
                </a:solidFill>
                <a:cs typeface="Helvetica" panose="020B0604020202020204" pitchFamily="34" charset="0"/>
              </a:rPr>
              <a:t>Reports</a:t>
            </a:r>
          </a:p>
        </p:txBody>
      </p:sp>
      <p:sp>
        <p:nvSpPr>
          <p:cNvPr id="42" name="Hexagon 41">
            <a:extLst>
              <a:ext uri="{FF2B5EF4-FFF2-40B4-BE49-F238E27FC236}">
                <a16:creationId xmlns:a16="http://schemas.microsoft.com/office/drawing/2014/main" id="{54EBA560-5843-3841-A7FE-41DDB21EFE1B}"/>
              </a:ext>
            </a:extLst>
          </p:cNvPr>
          <p:cNvSpPr/>
          <p:nvPr/>
        </p:nvSpPr>
        <p:spPr>
          <a:xfrm>
            <a:off x="7944598" y="2899652"/>
            <a:ext cx="1532369" cy="1321007"/>
          </a:xfrm>
          <a:prstGeom prst="hexagon">
            <a:avLst/>
          </a:prstGeom>
          <a:solidFill>
            <a:schemeClr val="accent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43" name="TextBox 42">
            <a:extLst>
              <a:ext uri="{FF2B5EF4-FFF2-40B4-BE49-F238E27FC236}">
                <a16:creationId xmlns:a16="http://schemas.microsoft.com/office/drawing/2014/main" id="{2E30277B-052F-5043-8322-311C78FD4DA8}"/>
              </a:ext>
            </a:extLst>
          </p:cNvPr>
          <p:cNvSpPr txBox="1"/>
          <p:nvPr/>
        </p:nvSpPr>
        <p:spPr>
          <a:xfrm>
            <a:off x="7847716" y="3152556"/>
            <a:ext cx="1712017" cy="646331"/>
          </a:xfrm>
          <a:prstGeom prst="rect">
            <a:avLst/>
          </a:prstGeom>
          <a:noFill/>
        </p:spPr>
        <p:txBody>
          <a:bodyPr wrap="square" rtlCol="0">
            <a:spAutoFit/>
          </a:bodyPr>
          <a:lstStyle/>
          <a:p>
            <a:pPr algn="ctr"/>
            <a:r>
              <a:rPr lang="en-US" dirty="0">
                <a:solidFill>
                  <a:schemeClr val="bg1"/>
                </a:solidFill>
                <a:cs typeface="Helvetica" panose="020B0604020202020204" pitchFamily="34" charset="0"/>
              </a:rPr>
              <a:t>200m Safety</a:t>
            </a:r>
          </a:p>
          <a:p>
            <a:pPr algn="ctr"/>
            <a:r>
              <a:rPr lang="en-US" dirty="0">
                <a:solidFill>
                  <a:schemeClr val="bg1"/>
                </a:solidFill>
                <a:cs typeface="Helvetica" panose="020B0604020202020204" pitchFamily="34" charset="0"/>
              </a:rPr>
              <a:t>Notifications</a:t>
            </a:r>
          </a:p>
        </p:txBody>
      </p:sp>
      <p:sp>
        <p:nvSpPr>
          <p:cNvPr id="44" name="Hexagon 43">
            <a:extLst>
              <a:ext uri="{FF2B5EF4-FFF2-40B4-BE49-F238E27FC236}">
                <a16:creationId xmlns:a16="http://schemas.microsoft.com/office/drawing/2014/main" id="{2DAC2305-8CE5-7849-8E36-762C001B8AEB}"/>
              </a:ext>
            </a:extLst>
          </p:cNvPr>
          <p:cNvSpPr/>
          <p:nvPr/>
        </p:nvSpPr>
        <p:spPr>
          <a:xfrm>
            <a:off x="5358025" y="1118550"/>
            <a:ext cx="1506259" cy="1298499"/>
          </a:xfrm>
          <a:prstGeom prst="hexagon">
            <a:avLst/>
          </a:prstGeom>
          <a:solidFill>
            <a:schemeClr val="accent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45" name="TextBox 44">
            <a:extLst>
              <a:ext uri="{FF2B5EF4-FFF2-40B4-BE49-F238E27FC236}">
                <a16:creationId xmlns:a16="http://schemas.microsoft.com/office/drawing/2014/main" id="{05F98762-5662-524B-A75D-71BF453F5080}"/>
              </a:ext>
            </a:extLst>
          </p:cNvPr>
          <p:cNvSpPr txBox="1"/>
          <p:nvPr/>
        </p:nvSpPr>
        <p:spPr>
          <a:xfrm>
            <a:off x="5344369" y="1391989"/>
            <a:ext cx="1533569" cy="646331"/>
          </a:xfrm>
          <a:prstGeom prst="rect">
            <a:avLst/>
          </a:prstGeom>
          <a:noFill/>
        </p:spPr>
        <p:txBody>
          <a:bodyPr wrap="square" rtlCol="0">
            <a:spAutoFit/>
          </a:bodyPr>
          <a:lstStyle/>
          <a:p>
            <a:pPr algn="ctr"/>
            <a:r>
              <a:rPr lang="en-US" dirty="0">
                <a:solidFill>
                  <a:schemeClr val="bg1"/>
                </a:solidFill>
                <a:cs typeface="Helvetica" panose="020B0604020202020204" pitchFamily="34" charset="0"/>
              </a:rPr>
              <a:t>Precision</a:t>
            </a:r>
          </a:p>
          <a:p>
            <a:pPr algn="ctr"/>
            <a:r>
              <a:rPr lang="en-US" dirty="0">
                <a:solidFill>
                  <a:schemeClr val="bg1"/>
                </a:solidFill>
                <a:cs typeface="Helvetica" panose="020B0604020202020204" pitchFamily="34" charset="0"/>
              </a:rPr>
              <a:t>Distribution</a:t>
            </a:r>
          </a:p>
        </p:txBody>
      </p:sp>
      <p:sp>
        <p:nvSpPr>
          <p:cNvPr id="50" name="TextBox 49">
            <a:extLst>
              <a:ext uri="{FF2B5EF4-FFF2-40B4-BE49-F238E27FC236}">
                <a16:creationId xmlns:a16="http://schemas.microsoft.com/office/drawing/2014/main" id="{1EB4EBA4-CC23-3144-B94E-AD635A14DBEF}"/>
              </a:ext>
            </a:extLst>
          </p:cNvPr>
          <p:cNvSpPr txBox="1"/>
          <p:nvPr/>
        </p:nvSpPr>
        <p:spPr>
          <a:xfrm>
            <a:off x="5239992" y="4965868"/>
            <a:ext cx="1712017" cy="923330"/>
          </a:xfrm>
          <a:prstGeom prst="rect">
            <a:avLst/>
          </a:prstGeom>
          <a:noFill/>
        </p:spPr>
        <p:txBody>
          <a:bodyPr wrap="square" rtlCol="0">
            <a:spAutoFit/>
          </a:bodyPr>
          <a:lstStyle/>
          <a:p>
            <a:pPr algn="ctr"/>
            <a:r>
              <a:rPr lang="en-US" dirty="0">
                <a:solidFill>
                  <a:schemeClr val="bg1"/>
                </a:solidFill>
                <a:cs typeface="Helvetica" panose="020B0604020202020204" pitchFamily="34" charset="0"/>
              </a:rPr>
              <a:t>Safety</a:t>
            </a:r>
          </a:p>
          <a:p>
            <a:pPr algn="ctr"/>
            <a:r>
              <a:rPr lang="en-US" dirty="0">
                <a:solidFill>
                  <a:schemeClr val="bg1"/>
                </a:solidFill>
                <a:cs typeface="Helvetica" panose="020B0604020202020204" pitchFamily="34" charset="0"/>
              </a:rPr>
              <a:t>Reference</a:t>
            </a:r>
          </a:p>
          <a:p>
            <a:pPr algn="ctr"/>
            <a:r>
              <a:rPr lang="en-US" dirty="0">
                <a:solidFill>
                  <a:schemeClr val="bg1"/>
                </a:solidFill>
                <a:cs typeface="Helvetica" panose="020B0604020202020204" pitchFamily="34" charset="0"/>
              </a:rPr>
              <a:t>Model</a:t>
            </a:r>
          </a:p>
        </p:txBody>
      </p:sp>
    </p:spTree>
    <p:extLst>
      <p:ext uri="{BB962C8B-B14F-4D97-AF65-F5344CB8AC3E}">
        <p14:creationId xmlns:p14="http://schemas.microsoft.com/office/powerpoint/2010/main" val="2629009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99C8AD7-3913-D24E-A825-5812A59D2D15}"/>
              </a:ext>
            </a:extLst>
          </p:cNvPr>
          <p:cNvSpPr/>
          <p:nvPr/>
        </p:nvSpPr>
        <p:spPr>
          <a:xfrm>
            <a:off x="576072" y="1030147"/>
            <a:ext cx="10858500" cy="5116010"/>
          </a:xfrm>
          <a:prstGeom prst="rect">
            <a:avLst/>
          </a:prstGeom>
          <a:solidFill>
            <a:schemeClr val="accent2"/>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9" name="TextBox 18">
            <a:extLst>
              <a:ext uri="{FF2B5EF4-FFF2-40B4-BE49-F238E27FC236}">
                <a16:creationId xmlns:a16="http://schemas.microsoft.com/office/drawing/2014/main" id="{B22A9918-8F13-184C-B681-C60645A163FF}"/>
              </a:ext>
            </a:extLst>
          </p:cNvPr>
          <p:cNvSpPr txBox="1"/>
          <p:nvPr/>
        </p:nvSpPr>
        <p:spPr>
          <a:xfrm>
            <a:off x="178790" y="4263904"/>
            <a:ext cx="4361976" cy="1200329"/>
          </a:xfrm>
          <a:prstGeom prst="rect">
            <a:avLst/>
          </a:prstGeom>
          <a:noFill/>
        </p:spPr>
        <p:txBody>
          <a:bodyPr wrap="square" rtlCol="0">
            <a:spAutoFit/>
          </a:bodyPr>
          <a:lstStyle/>
          <a:p>
            <a:pPr algn="ctr"/>
            <a:r>
              <a:rPr lang="en-US" sz="3600" b="1" dirty="0">
                <a:solidFill>
                  <a:schemeClr val="bg1"/>
                </a:solidFill>
              </a:rPr>
              <a:t>175 - 450k</a:t>
            </a:r>
          </a:p>
          <a:p>
            <a:pPr algn="ctr"/>
            <a:r>
              <a:rPr lang="en-US" sz="3600" b="1" dirty="0">
                <a:solidFill>
                  <a:schemeClr val="bg1"/>
                </a:solidFill>
              </a:rPr>
              <a:t>per trial</a:t>
            </a:r>
          </a:p>
        </p:txBody>
      </p:sp>
      <p:sp>
        <p:nvSpPr>
          <p:cNvPr id="34" name="Title 3">
            <a:extLst>
              <a:ext uri="{FF2B5EF4-FFF2-40B4-BE49-F238E27FC236}">
                <a16:creationId xmlns:a16="http://schemas.microsoft.com/office/drawing/2014/main" id="{EAE736EB-F666-5442-B291-7B4BC013039F}"/>
              </a:ext>
            </a:extLst>
          </p:cNvPr>
          <p:cNvSpPr txBox="1">
            <a:spLocks/>
          </p:cNvSpPr>
          <p:nvPr/>
        </p:nvSpPr>
        <p:spPr>
          <a:xfrm>
            <a:off x="1227276" y="1176371"/>
            <a:ext cx="2315329" cy="1077218"/>
          </a:xfrm>
          <a:prstGeom prst="rect">
            <a:avLst/>
          </a:prstGeom>
        </p:spPr>
        <p:txBody>
          <a:bodyPr wrap="square" lIns="0" rIns="0">
            <a:spAutoFit/>
          </a:bodyPr>
          <a:lstStyle>
            <a:lvl1pPr marL="0" algn="l" defTabSz="914400" rtl="0" eaLnBrk="1" latinLnBrk="0" hangingPunct="1">
              <a:lnSpc>
                <a:spcPct val="90000"/>
              </a:lnSpc>
              <a:spcBef>
                <a:spcPct val="0"/>
              </a:spcBef>
              <a:buNone/>
              <a:defRPr lang="en-GB" sz="2400" b="1" kern="1200" dirty="0">
                <a:solidFill>
                  <a:schemeClr val="accent1"/>
                </a:solidFill>
                <a:latin typeface="+mj-lt"/>
                <a:ea typeface="+mj-ea"/>
                <a:cs typeface="+mj-cs"/>
              </a:defRPr>
            </a:lvl1pPr>
          </a:lstStyle>
          <a:p>
            <a:pPr lvl="0" algn="ctr">
              <a:lnSpc>
                <a:spcPct val="100000"/>
              </a:lnSpc>
              <a:spcBef>
                <a:spcPts val="0"/>
              </a:spcBef>
              <a:defRPr/>
            </a:pPr>
            <a:r>
              <a:rPr lang="en-US" sz="3200" dirty="0">
                <a:solidFill>
                  <a:schemeClr val="bg1"/>
                </a:solidFill>
              </a:rPr>
              <a:t>Costs</a:t>
            </a:r>
          </a:p>
          <a:p>
            <a:pPr lvl="0" algn="ctr">
              <a:lnSpc>
                <a:spcPct val="100000"/>
              </a:lnSpc>
              <a:spcBef>
                <a:spcPts val="0"/>
              </a:spcBef>
              <a:defRPr/>
            </a:pPr>
            <a:r>
              <a:rPr lang="en-US" sz="3200" dirty="0">
                <a:solidFill>
                  <a:schemeClr val="bg1"/>
                </a:solidFill>
              </a:rPr>
              <a:t>Avoided</a:t>
            </a:r>
            <a:endParaRPr lang="en-US" sz="3200" b="0" dirty="0">
              <a:solidFill>
                <a:schemeClr val="bg1"/>
              </a:solidFill>
            </a:endParaRPr>
          </a:p>
        </p:txBody>
      </p:sp>
      <p:grpSp>
        <p:nvGrpSpPr>
          <p:cNvPr id="36" name="Group 35">
            <a:extLst>
              <a:ext uri="{FF2B5EF4-FFF2-40B4-BE49-F238E27FC236}">
                <a16:creationId xmlns:a16="http://schemas.microsoft.com/office/drawing/2014/main" id="{46FE0642-03AB-C648-B8E7-9555F5E27F86}"/>
              </a:ext>
            </a:extLst>
          </p:cNvPr>
          <p:cNvGrpSpPr/>
          <p:nvPr/>
        </p:nvGrpSpPr>
        <p:grpSpPr>
          <a:xfrm>
            <a:off x="7992318" y="2994527"/>
            <a:ext cx="5213591" cy="4040572"/>
            <a:chOff x="2671786" y="1476587"/>
            <a:chExt cx="4644702" cy="3599679"/>
          </a:xfrm>
        </p:grpSpPr>
        <p:sp>
          <p:nvSpPr>
            <p:cNvPr id="37" name="Hexagon 36">
              <a:extLst>
                <a:ext uri="{FF2B5EF4-FFF2-40B4-BE49-F238E27FC236}">
                  <a16:creationId xmlns:a16="http://schemas.microsoft.com/office/drawing/2014/main" id="{DF94614E-F8FC-794C-8F27-CFC7B621594B}"/>
                </a:ext>
              </a:extLst>
            </p:cNvPr>
            <p:cNvSpPr/>
            <p:nvPr/>
          </p:nvSpPr>
          <p:spPr>
            <a:xfrm>
              <a:off x="5281338" y="2198264"/>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8" name="Hexagon 37">
              <a:extLst>
                <a:ext uri="{FF2B5EF4-FFF2-40B4-BE49-F238E27FC236}">
                  <a16:creationId xmlns:a16="http://schemas.microsoft.com/office/drawing/2014/main" id="{49679AD1-F41C-EB4F-9154-6779F8459D7B}"/>
                </a:ext>
              </a:extLst>
            </p:cNvPr>
            <p:cNvSpPr/>
            <p:nvPr/>
          </p:nvSpPr>
          <p:spPr>
            <a:xfrm>
              <a:off x="4341750" y="2199507"/>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9" name="Hexagon 38">
              <a:extLst>
                <a:ext uri="{FF2B5EF4-FFF2-40B4-BE49-F238E27FC236}">
                  <a16:creationId xmlns:a16="http://schemas.microsoft.com/office/drawing/2014/main" id="{DD959228-37D0-814F-9218-5993045F046C}"/>
                </a:ext>
              </a:extLst>
            </p:cNvPr>
            <p:cNvSpPr/>
            <p:nvPr/>
          </p:nvSpPr>
          <p:spPr>
            <a:xfrm>
              <a:off x="3976563" y="2918075"/>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40" name="Hexagon 39">
              <a:extLst>
                <a:ext uri="{FF2B5EF4-FFF2-40B4-BE49-F238E27FC236}">
                  <a16:creationId xmlns:a16="http://schemas.microsoft.com/office/drawing/2014/main" id="{34F725EF-4A8A-DB47-94CE-9F93204DB3C8}"/>
                </a:ext>
              </a:extLst>
            </p:cNvPr>
            <p:cNvSpPr/>
            <p:nvPr/>
          </p:nvSpPr>
          <p:spPr>
            <a:xfrm>
              <a:off x="4341750" y="3636643"/>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41" name="Hexagon 40">
              <a:extLst>
                <a:ext uri="{FF2B5EF4-FFF2-40B4-BE49-F238E27FC236}">
                  <a16:creationId xmlns:a16="http://schemas.microsoft.com/office/drawing/2014/main" id="{AE47A616-1F87-324A-A611-2ADC7BA9D78B}"/>
                </a:ext>
              </a:extLst>
            </p:cNvPr>
            <p:cNvSpPr/>
            <p:nvPr/>
          </p:nvSpPr>
          <p:spPr>
            <a:xfrm>
              <a:off x="5281337" y="3636643"/>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42" name="Hexagon 41">
              <a:extLst>
                <a:ext uri="{FF2B5EF4-FFF2-40B4-BE49-F238E27FC236}">
                  <a16:creationId xmlns:a16="http://schemas.microsoft.com/office/drawing/2014/main" id="{259DC46F-E120-7342-84D4-5A54F61BF180}"/>
                </a:ext>
              </a:extLst>
            </p:cNvPr>
            <p:cNvSpPr/>
            <p:nvPr/>
          </p:nvSpPr>
          <p:spPr>
            <a:xfrm>
              <a:off x="5646525" y="2918075"/>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43" name="Hexagon 42">
              <a:extLst>
                <a:ext uri="{FF2B5EF4-FFF2-40B4-BE49-F238E27FC236}">
                  <a16:creationId xmlns:a16="http://schemas.microsoft.com/office/drawing/2014/main" id="{D66247DD-9C0B-B04A-8F28-E7303A08166A}"/>
                </a:ext>
              </a:extLst>
            </p:cNvPr>
            <p:cNvSpPr/>
            <p:nvPr/>
          </p:nvSpPr>
          <p:spPr>
            <a:xfrm>
              <a:off x="2671786" y="3636643"/>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44" name="Hexagon 43">
              <a:extLst>
                <a:ext uri="{FF2B5EF4-FFF2-40B4-BE49-F238E27FC236}">
                  <a16:creationId xmlns:a16="http://schemas.microsoft.com/office/drawing/2014/main" id="{D8E45CBD-38B8-3948-B4DF-5E9019FF6A45}"/>
                </a:ext>
              </a:extLst>
            </p:cNvPr>
            <p:cNvSpPr/>
            <p:nvPr/>
          </p:nvSpPr>
          <p:spPr>
            <a:xfrm>
              <a:off x="5646525" y="1476587"/>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sp>
        <p:nvSpPr>
          <p:cNvPr id="46" name="Hexagon 45">
            <a:extLst>
              <a:ext uri="{FF2B5EF4-FFF2-40B4-BE49-F238E27FC236}">
                <a16:creationId xmlns:a16="http://schemas.microsoft.com/office/drawing/2014/main" id="{7F440BB6-63E2-774A-9AFE-D8607FEF1099}"/>
              </a:ext>
            </a:extLst>
          </p:cNvPr>
          <p:cNvSpPr/>
          <p:nvPr/>
        </p:nvSpPr>
        <p:spPr>
          <a:xfrm>
            <a:off x="1659598" y="2766398"/>
            <a:ext cx="1450549" cy="1263888"/>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60" name="Hexagon 59">
            <a:extLst>
              <a:ext uri="{FF2B5EF4-FFF2-40B4-BE49-F238E27FC236}">
                <a16:creationId xmlns:a16="http://schemas.microsoft.com/office/drawing/2014/main" id="{B0F7D9BF-7CEA-7A4A-B3EA-213F84DA9944}"/>
              </a:ext>
            </a:extLst>
          </p:cNvPr>
          <p:cNvSpPr/>
          <p:nvPr/>
        </p:nvSpPr>
        <p:spPr>
          <a:xfrm>
            <a:off x="5397467" y="2677313"/>
            <a:ext cx="1450549" cy="1263888"/>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cxnSp>
        <p:nvCxnSpPr>
          <p:cNvPr id="73" name="Straight Connector 72">
            <a:extLst>
              <a:ext uri="{FF2B5EF4-FFF2-40B4-BE49-F238E27FC236}">
                <a16:creationId xmlns:a16="http://schemas.microsoft.com/office/drawing/2014/main" id="{BF97E3D7-5FB5-2642-966E-327C218F2627}"/>
              </a:ext>
            </a:extLst>
          </p:cNvPr>
          <p:cNvCxnSpPr>
            <a:cxnSpLocks/>
          </p:cNvCxnSpPr>
          <p:nvPr/>
        </p:nvCxnSpPr>
        <p:spPr>
          <a:xfrm>
            <a:off x="4235980" y="1663122"/>
            <a:ext cx="0" cy="3937576"/>
          </a:xfrm>
          <a:prstGeom prst="line">
            <a:avLst/>
          </a:prstGeom>
          <a:ln w="19050">
            <a:solidFill>
              <a:schemeClr val="bg1">
                <a:alpha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746A6B5-6D42-0445-8339-C74902E2907D}"/>
              </a:ext>
            </a:extLst>
          </p:cNvPr>
          <p:cNvCxnSpPr>
            <a:cxnSpLocks/>
          </p:cNvCxnSpPr>
          <p:nvPr/>
        </p:nvCxnSpPr>
        <p:spPr>
          <a:xfrm>
            <a:off x="7956022" y="1176393"/>
            <a:ext cx="0" cy="3137281"/>
          </a:xfrm>
          <a:prstGeom prst="line">
            <a:avLst/>
          </a:prstGeom>
          <a:ln w="19050">
            <a:solidFill>
              <a:schemeClr val="accent2">
                <a:alpha val="5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18" name="Graphic 17" descr="Downward trend">
            <a:extLst>
              <a:ext uri="{FF2B5EF4-FFF2-40B4-BE49-F238E27FC236}">
                <a16:creationId xmlns:a16="http://schemas.microsoft.com/office/drawing/2014/main" id="{FD359BDC-8AC7-FB45-A8A1-ECA5F25DF4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1616" y="2813039"/>
            <a:ext cx="1130554" cy="1130554"/>
          </a:xfrm>
          <a:prstGeom prst="rect">
            <a:avLst/>
          </a:prstGeom>
        </p:spPr>
      </p:pic>
      <p:pic>
        <p:nvPicPr>
          <p:cNvPr id="75" name="Graphic 74" descr="Downward trend">
            <a:extLst>
              <a:ext uri="{FF2B5EF4-FFF2-40B4-BE49-F238E27FC236}">
                <a16:creationId xmlns:a16="http://schemas.microsoft.com/office/drawing/2014/main" id="{F9F74147-CD29-B944-8B85-4D1DCF947B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5523288" y="2723489"/>
            <a:ext cx="1124659" cy="1124659"/>
          </a:xfrm>
          <a:prstGeom prst="rect">
            <a:avLst/>
          </a:prstGeom>
        </p:spPr>
      </p:pic>
      <p:pic>
        <p:nvPicPr>
          <p:cNvPr id="76" name="Picture 75">
            <a:extLst>
              <a:ext uri="{FF2B5EF4-FFF2-40B4-BE49-F238E27FC236}">
                <a16:creationId xmlns:a16="http://schemas.microsoft.com/office/drawing/2014/main" id="{30FEC0EB-D898-CB46-8D1D-F154C53E7B09}"/>
              </a:ext>
            </a:extLst>
          </p:cNvPr>
          <p:cNvPicPr>
            <a:picLocks noChangeAspect="1"/>
          </p:cNvPicPr>
          <p:nvPr/>
        </p:nvPicPr>
        <p:blipFill>
          <a:blip r:embed="rId5" cstate="email">
            <a:biLevel thresh="50000"/>
            <a:extLst>
              <a:ext uri="{28A0092B-C50C-407E-A947-70E740481C1C}">
                <a14:useLocalDpi xmlns:a14="http://schemas.microsoft.com/office/drawing/2010/main" val="0"/>
              </a:ext>
            </a:extLst>
          </a:blip>
          <a:stretch>
            <a:fillRect/>
          </a:stretch>
        </p:blipFill>
        <p:spPr>
          <a:xfrm>
            <a:off x="4849695" y="3610423"/>
            <a:ext cx="2422442" cy="2422442"/>
          </a:xfrm>
          <a:prstGeom prst="rect">
            <a:avLst/>
          </a:prstGeom>
        </p:spPr>
      </p:pic>
      <p:sp>
        <p:nvSpPr>
          <p:cNvPr id="77" name="Title 3">
            <a:extLst>
              <a:ext uri="{FF2B5EF4-FFF2-40B4-BE49-F238E27FC236}">
                <a16:creationId xmlns:a16="http://schemas.microsoft.com/office/drawing/2014/main" id="{B035B2FC-FCC5-9845-BAB5-9BCC1FF9653C}"/>
              </a:ext>
            </a:extLst>
          </p:cNvPr>
          <p:cNvSpPr txBox="1">
            <a:spLocks/>
          </p:cNvSpPr>
          <p:nvPr/>
        </p:nvSpPr>
        <p:spPr>
          <a:xfrm>
            <a:off x="4966180" y="1176371"/>
            <a:ext cx="2315329" cy="1077218"/>
          </a:xfrm>
          <a:prstGeom prst="rect">
            <a:avLst/>
          </a:prstGeom>
        </p:spPr>
        <p:txBody>
          <a:bodyPr wrap="square" lIns="0" rIns="0">
            <a:spAutoFit/>
          </a:bodyPr>
          <a:lstStyle>
            <a:lvl1pPr marL="0" algn="l" defTabSz="914400" rtl="0" eaLnBrk="1" latinLnBrk="0" hangingPunct="1">
              <a:lnSpc>
                <a:spcPct val="90000"/>
              </a:lnSpc>
              <a:spcBef>
                <a:spcPct val="0"/>
              </a:spcBef>
              <a:buNone/>
              <a:defRPr lang="en-GB" sz="2400" b="1" kern="1200" dirty="0">
                <a:solidFill>
                  <a:schemeClr val="accent1"/>
                </a:solidFill>
                <a:latin typeface="+mj-lt"/>
                <a:ea typeface="+mj-ea"/>
                <a:cs typeface="+mj-cs"/>
              </a:defRPr>
            </a:lvl1pPr>
          </a:lstStyle>
          <a:p>
            <a:pPr lvl="0" algn="ctr">
              <a:lnSpc>
                <a:spcPct val="100000"/>
              </a:lnSpc>
              <a:spcBef>
                <a:spcPts val="0"/>
              </a:spcBef>
              <a:defRPr/>
            </a:pPr>
            <a:r>
              <a:rPr lang="en-US" sz="3200" dirty="0">
                <a:solidFill>
                  <a:schemeClr val="bg1"/>
                </a:solidFill>
              </a:rPr>
              <a:t>Sites in </a:t>
            </a:r>
            <a:br>
              <a:rPr lang="en-US" sz="3200" dirty="0">
                <a:solidFill>
                  <a:schemeClr val="bg1"/>
                </a:solidFill>
              </a:rPr>
            </a:br>
            <a:r>
              <a:rPr lang="en-US" sz="3200" dirty="0">
                <a:solidFill>
                  <a:schemeClr val="bg1"/>
                </a:solidFill>
              </a:rPr>
              <a:t>Compliance</a:t>
            </a:r>
            <a:endParaRPr lang="en-US" sz="3200" b="0" dirty="0">
              <a:solidFill>
                <a:schemeClr val="bg1"/>
              </a:solidFill>
            </a:endParaRPr>
          </a:p>
        </p:txBody>
      </p:sp>
      <p:cxnSp>
        <p:nvCxnSpPr>
          <p:cNvPr id="78" name="Straight Connector 77">
            <a:extLst>
              <a:ext uri="{FF2B5EF4-FFF2-40B4-BE49-F238E27FC236}">
                <a16:creationId xmlns:a16="http://schemas.microsoft.com/office/drawing/2014/main" id="{0F426630-77BD-2544-A687-2AA45C311B08}"/>
              </a:ext>
            </a:extLst>
          </p:cNvPr>
          <p:cNvCxnSpPr>
            <a:cxnSpLocks/>
          </p:cNvCxnSpPr>
          <p:nvPr/>
        </p:nvCxnSpPr>
        <p:spPr>
          <a:xfrm>
            <a:off x="7987027" y="1663122"/>
            <a:ext cx="0" cy="3937576"/>
          </a:xfrm>
          <a:prstGeom prst="line">
            <a:avLst/>
          </a:prstGeom>
          <a:ln w="19050">
            <a:solidFill>
              <a:schemeClr val="bg1">
                <a:alpha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986BE439-7E23-954E-A462-D4538FB4A35F}"/>
              </a:ext>
            </a:extLst>
          </p:cNvPr>
          <p:cNvSpPr txBox="1"/>
          <p:nvPr/>
        </p:nvSpPr>
        <p:spPr>
          <a:xfrm>
            <a:off x="7652879" y="4257726"/>
            <a:ext cx="4361976" cy="1200329"/>
          </a:xfrm>
          <a:prstGeom prst="rect">
            <a:avLst/>
          </a:prstGeom>
          <a:noFill/>
        </p:spPr>
        <p:txBody>
          <a:bodyPr wrap="square" rtlCol="0">
            <a:spAutoFit/>
          </a:bodyPr>
          <a:lstStyle/>
          <a:p>
            <a:pPr algn="ctr"/>
            <a:r>
              <a:rPr lang="en-US" sz="3600" b="1" dirty="0">
                <a:solidFill>
                  <a:schemeClr val="bg1"/>
                </a:solidFill>
              </a:rPr>
              <a:t>10 hours</a:t>
            </a:r>
          </a:p>
          <a:p>
            <a:pPr algn="ctr"/>
            <a:r>
              <a:rPr lang="en-US" sz="3600" b="1" dirty="0">
                <a:solidFill>
                  <a:schemeClr val="bg1"/>
                </a:solidFill>
              </a:rPr>
              <a:t>per week</a:t>
            </a:r>
          </a:p>
        </p:txBody>
      </p:sp>
      <p:sp>
        <p:nvSpPr>
          <p:cNvPr id="81" name="Hexagon 80">
            <a:extLst>
              <a:ext uri="{FF2B5EF4-FFF2-40B4-BE49-F238E27FC236}">
                <a16:creationId xmlns:a16="http://schemas.microsoft.com/office/drawing/2014/main" id="{662237D6-02ED-224F-8392-F5F45E8E6F21}"/>
              </a:ext>
            </a:extLst>
          </p:cNvPr>
          <p:cNvSpPr/>
          <p:nvPr/>
        </p:nvSpPr>
        <p:spPr>
          <a:xfrm>
            <a:off x="9109435" y="2676847"/>
            <a:ext cx="1450549" cy="1263888"/>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82" name="Graphic 81" descr="Downward trend">
            <a:extLst>
              <a:ext uri="{FF2B5EF4-FFF2-40B4-BE49-F238E27FC236}">
                <a16:creationId xmlns:a16="http://schemas.microsoft.com/office/drawing/2014/main" id="{FA041DA4-0C7F-0747-AC3A-3CBF51FCF5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91453" y="2723488"/>
            <a:ext cx="1130554" cy="1130554"/>
          </a:xfrm>
          <a:prstGeom prst="rect">
            <a:avLst/>
          </a:prstGeom>
        </p:spPr>
      </p:pic>
      <p:sp>
        <p:nvSpPr>
          <p:cNvPr id="83" name="Title 3">
            <a:extLst>
              <a:ext uri="{FF2B5EF4-FFF2-40B4-BE49-F238E27FC236}">
                <a16:creationId xmlns:a16="http://schemas.microsoft.com/office/drawing/2014/main" id="{0187A9F4-0F31-CA4A-9D46-1D2EDA7E6407}"/>
              </a:ext>
            </a:extLst>
          </p:cNvPr>
          <p:cNvSpPr txBox="1">
            <a:spLocks/>
          </p:cNvSpPr>
          <p:nvPr/>
        </p:nvSpPr>
        <p:spPr>
          <a:xfrm>
            <a:off x="8506265" y="1212374"/>
            <a:ext cx="2655204" cy="978729"/>
          </a:xfrm>
          <a:prstGeom prst="rect">
            <a:avLst/>
          </a:prstGeom>
        </p:spPr>
        <p:txBody>
          <a:bodyPr wrap="square" lIns="0" rIns="0">
            <a:spAutoFit/>
          </a:bodyPr>
          <a:lstStyle>
            <a:lvl1pPr marL="0" algn="l" defTabSz="914400" rtl="0" eaLnBrk="1" latinLnBrk="0" hangingPunct="1">
              <a:lnSpc>
                <a:spcPct val="90000"/>
              </a:lnSpc>
              <a:spcBef>
                <a:spcPct val="0"/>
              </a:spcBef>
              <a:buNone/>
              <a:defRPr lang="en-GB" sz="2400" b="1" kern="1200" dirty="0">
                <a:solidFill>
                  <a:schemeClr val="accent1"/>
                </a:solidFill>
                <a:latin typeface="+mj-lt"/>
                <a:ea typeface="+mj-ea"/>
                <a:cs typeface="+mj-cs"/>
              </a:defRPr>
            </a:lvl1pPr>
          </a:lstStyle>
          <a:p>
            <a:pPr algn="ctr">
              <a:spcAft>
                <a:spcPts val="600"/>
              </a:spcAft>
            </a:pPr>
            <a:r>
              <a:rPr lang="en-US" sz="3200" dirty="0">
                <a:solidFill>
                  <a:srgbClr val="FFFFFF"/>
                </a:solidFill>
                <a:latin typeface="+mn-lt"/>
              </a:rPr>
              <a:t>Reduction in Site Burden</a:t>
            </a:r>
          </a:p>
        </p:txBody>
      </p:sp>
      <p:sp>
        <p:nvSpPr>
          <p:cNvPr id="27" name="Title 3">
            <a:extLst>
              <a:ext uri="{FF2B5EF4-FFF2-40B4-BE49-F238E27FC236}">
                <a16:creationId xmlns:a16="http://schemas.microsoft.com/office/drawing/2014/main" id="{AD9425F3-2AA8-8140-A211-C3B376040F9E}"/>
              </a:ext>
            </a:extLst>
          </p:cNvPr>
          <p:cNvSpPr txBox="1">
            <a:spLocks/>
          </p:cNvSpPr>
          <p:nvPr/>
        </p:nvSpPr>
        <p:spPr>
          <a:xfrm>
            <a:off x="576072" y="320040"/>
            <a:ext cx="8640063" cy="461665"/>
          </a:xfrm>
          <a:prstGeom prst="rect">
            <a:avLst/>
          </a:prstGeom>
        </p:spPr>
        <p:txBody>
          <a:bodyPr lIns="0" rIns="0">
            <a:spAutoFit/>
          </a:bodyPr>
          <a:lstStyle>
            <a:lvl1pPr marL="0" algn="l" defTabSz="914400" rtl="0" eaLnBrk="1" latinLnBrk="0" hangingPunct="1">
              <a:lnSpc>
                <a:spcPct val="90000"/>
              </a:lnSpc>
              <a:spcBef>
                <a:spcPct val="0"/>
              </a:spcBef>
              <a:buNone/>
              <a:defRPr lang="en-GB" sz="2400" b="1" kern="1200" dirty="0">
                <a:solidFill>
                  <a:schemeClr val="accent1"/>
                </a:solidFill>
                <a:latin typeface="+mj-lt"/>
                <a:ea typeface="+mj-ea"/>
                <a:cs typeface="+mj-cs"/>
              </a:defRPr>
            </a:lvl1pPr>
          </a:lstStyle>
          <a:p>
            <a:pPr lvl="0">
              <a:lnSpc>
                <a:spcPct val="100000"/>
              </a:lnSpc>
              <a:spcBef>
                <a:spcPts val="0"/>
              </a:spcBef>
              <a:defRPr/>
            </a:pPr>
            <a:r>
              <a:rPr lang="en-US" dirty="0">
                <a:solidFill>
                  <a:srgbClr val="0070C0"/>
                </a:solidFill>
              </a:rPr>
              <a:t>Big Data – 100s of Millions of Records per Year</a:t>
            </a:r>
            <a:endParaRPr lang="en-US" sz="1100" b="0" dirty="0">
              <a:solidFill>
                <a:srgbClr val="0070C0"/>
              </a:solidFill>
            </a:endParaRPr>
          </a:p>
        </p:txBody>
      </p:sp>
      <p:pic>
        <p:nvPicPr>
          <p:cNvPr id="2" name="Picture 1">
            <a:extLst>
              <a:ext uri="{FF2B5EF4-FFF2-40B4-BE49-F238E27FC236}">
                <a16:creationId xmlns:a16="http://schemas.microsoft.com/office/drawing/2014/main" id="{7167D097-600F-2041-AB30-C0A7BCEA70D7}"/>
              </a:ext>
            </a:extLst>
          </p:cNvPr>
          <p:cNvPicPr>
            <a:picLocks noChangeAspect="1"/>
          </p:cNvPicPr>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1877618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B40417-4303-1A42-B22C-D967386648F5}"/>
              </a:ext>
            </a:extLst>
          </p:cNvPr>
          <p:cNvSpPr>
            <a:spLocks noGrp="1"/>
          </p:cNvSpPr>
          <p:nvPr>
            <p:ph type="title"/>
          </p:nvPr>
        </p:nvSpPr>
        <p:spPr/>
        <p:txBody>
          <a:bodyPr/>
          <a:lstStyle/>
          <a:p>
            <a:endParaRPr lang="en-US" dirty="0"/>
          </a:p>
        </p:txBody>
      </p:sp>
      <p:pic>
        <p:nvPicPr>
          <p:cNvPr id="6" name="Picture 5">
            <a:extLst>
              <a:ext uri="{FF2B5EF4-FFF2-40B4-BE49-F238E27FC236}">
                <a16:creationId xmlns:a16="http://schemas.microsoft.com/office/drawing/2014/main" id="{39722AD1-A8FA-6E4E-89BA-06A9E4DC907A}"/>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7" name="Rectangle 6">
            <a:extLst>
              <a:ext uri="{FF2B5EF4-FFF2-40B4-BE49-F238E27FC236}">
                <a16:creationId xmlns:a16="http://schemas.microsoft.com/office/drawing/2014/main" id="{BC081A61-F633-CC49-868B-15B5A9E31D37}"/>
              </a:ext>
            </a:extLst>
          </p:cNvPr>
          <p:cNvSpPr/>
          <p:nvPr/>
        </p:nvSpPr>
        <p:spPr>
          <a:xfrm>
            <a:off x="-1" y="0"/>
            <a:ext cx="12192000" cy="6858000"/>
          </a:xfrm>
          <a:prstGeom prst="rect">
            <a:avLst/>
          </a:prstGeom>
          <a:solidFill>
            <a:schemeClr val="accent1">
              <a:alpha val="71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8" name="Picture 7">
            <a:extLst>
              <a:ext uri="{FF2B5EF4-FFF2-40B4-BE49-F238E27FC236}">
                <a16:creationId xmlns:a16="http://schemas.microsoft.com/office/drawing/2014/main" id="{32A3124D-9894-9647-A78F-99198FDE77BF}"/>
              </a:ext>
            </a:extLst>
          </p:cNvPr>
          <p:cNvPicPr>
            <a:picLocks noChangeAspect="1"/>
          </p:cNvPicPr>
          <p:nvPr/>
        </p:nvPicPr>
        <p:blipFill rotWithShape="1">
          <a:blip r:embed="rId4"/>
          <a:srcRect l="15498" t="40256"/>
          <a:stretch/>
        </p:blipFill>
        <p:spPr>
          <a:xfrm>
            <a:off x="-1" y="0"/>
            <a:ext cx="4945633" cy="2709868"/>
          </a:xfrm>
          <a:prstGeom prst="rect">
            <a:avLst/>
          </a:prstGeom>
        </p:spPr>
      </p:pic>
      <p:pic>
        <p:nvPicPr>
          <p:cNvPr id="9" name="Picture 8">
            <a:extLst>
              <a:ext uri="{FF2B5EF4-FFF2-40B4-BE49-F238E27FC236}">
                <a16:creationId xmlns:a16="http://schemas.microsoft.com/office/drawing/2014/main" id="{9DD3BC70-EBFF-E146-A631-6EE700A7568A}"/>
              </a:ext>
            </a:extLst>
          </p:cNvPr>
          <p:cNvPicPr>
            <a:picLocks noChangeAspect="1"/>
          </p:cNvPicPr>
          <p:nvPr/>
        </p:nvPicPr>
        <p:blipFill rotWithShape="1">
          <a:blip r:embed="rId5"/>
          <a:srcRect r="16148" b="20393"/>
          <a:stretch/>
        </p:blipFill>
        <p:spPr>
          <a:xfrm>
            <a:off x="6830511" y="2918461"/>
            <a:ext cx="5361489" cy="3939540"/>
          </a:xfrm>
          <a:prstGeom prst="rect">
            <a:avLst/>
          </a:prstGeom>
        </p:spPr>
      </p:pic>
      <p:pic>
        <p:nvPicPr>
          <p:cNvPr id="10" name="Graphic 9">
            <a:extLst>
              <a:ext uri="{FF2B5EF4-FFF2-40B4-BE49-F238E27FC236}">
                <a16:creationId xmlns:a16="http://schemas.microsoft.com/office/drawing/2014/main" id="{038303BA-52FA-824B-A616-B86092372121}"/>
              </a:ext>
            </a:extLst>
          </p:cNvPr>
          <p:cNvPicPr>
            <a:picLocks noChangeAspect="1"/>
          </p:cNvPicPr>
          <p:nvPr/>
        </p:nvPicPr>
        <p:blipFill>
          <a:blip r:embed="rId6" cstate="email">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46859" y="985837"/>
            <a:ext cx="878070" cy="682943"/>
          </a:xfrm>
          <a:prstGeom prst="rect">
            <a:avLst/>
          </a:prstGeom>
        </p:spPr>
      </p:pic>
      <p:sp>
        <p:nvSpPr>
          <p:cNvPr id="11" name="Rectangle 10">
            <a:extLst>
              <a:ext uri="{FF2B5EF4-FFF2-40B4-BE49-F238E27FC236}">
                <a16:creationId xmlns:a16="http://schemas.microsoft.com/office/drawing/2014/main" id="{F372B4F2-2C82-9F45-A13F-E75D02948732}"/>
              </a:ext>
            </a:extLst>
          </p:cNvPr>
          <p:cNvSpPr/>
          <p:nvPr/>
        </p:nvSpPr>
        <p:spPr>
          <a:xfrm>
            <a:off x="1297798" y="2004658"/>
            <a:ext cx="6665607" cy="584775"/>
          </a:xfrm>
          <a:prstGeom prst="rect">
            <a:avLst/>
          </a:prstGeom>
        </p:spPr>
        <p:txBody>
          <a:bodyPr wrap="none">
            <a:spAutoFit/>
          </a:bodyPr>
          <a:lstStyle/>
          <a:p>
            <a:r>
              <a:rPr lang="en-US" sz="3200" b="1" dirty="0">
                <a:solidFill>
                  <a:schemeClr val="bg1"/>
                </a:solidFill>
              </a:rPr>
              <a:t>Site Experience and Testimonials</a:t>
            </a:r>
            <a:endParaRPr lang="en-US" sz="3200" dirty="0">
              <a:solidFill>
                <a:schemeClr val="bg1"/>
              </a:solidFill>
            </a:endParaRPr>
          </a:p>
        </p:txBody>
      </p:sp>
      <p:sp>
        <p:nvSpPr>
          <p:cNvPr id="12" name="Title 1">
            <a:extLst>
              <a:ext uri="{FF2B5EF4-FFF2-40B4-BE49-F238E27FC236}">
                <a16:creationId xmlns:a16="http://schemas.microsoft.com/office/drawing/2014/main" id="{DDA03924-0516-8A4B-A21F-0CD9F465BB2D}"/>
              </a:ext>
            </a:extLst>
          </p:cNvPr>
          <p:cNvSpPr txBox="1">
            <a:spLocks/>
          </p:cNvSpPr>
          <p:nvPr/>
        </p:nvSpPr>
        <p:spPr>
          <a:xfrm>
            <a:off x="1297798" y="3365780"/>
            <a:ext cx="9660012" cy="1275413"/>
          </a:xfrm>
          <a:prstGeom prst="rect">
            <a:avLst/>
          </a:prstGeom>
        </p:spPr>
        <p:txBody>
          <a:bodyPr vert="horz" lIns="0" tIns="45720" rIns="0" bIns="45720" rtlCol="0" anchor="ctr">
            <a:noAutofit/>
          </a:bodyPr>
          <a:lstStyle>
            <a:lvl1pPr marL="0" algn="l" defTabSz="914400" rtl="0" eaLnBrk="1" latinLnBrk="0" hangingPunct="1">
              <a:lnSpc>
                <a:spcPct val="90000"/>
              </a:lnSpc>
              <a:spcBef>
                <a:spcPct val="0"/>
              </a:spcBef>
              <a:buNone/>
              <a:defRPr lang="en-GB" sz="2400" b="1" kern="1200" dirty="0">
                <a:solidFill>
                  <a:schemeClr val="accent1"/>
                </a:solidFill>
                <a:latin typeface="+mj-lt"/>
                <a:ea typeface="+mj-ea"/>
                <a:cs typeface="+mj-cs"/>
              </a:defRPr>
            </a:lvl1pPr>
          </a:lstStyle>
          <a:p>
            <a:r>
              <a:rPr lang="en-US" sz="3200" i="1" dirty="0">
                <a:solidFill>
                  <a:schemeClr val="bg1"/>
                </a:solidFill>
                <a:latin typeface="+mn-lt"/>
              </a:rPr>
              <a:t>“System is seriously phenomenal compared to other sponsor’s pharmacovigilance systems”</a:t>
            </a:r>
          </a:p>
          <a:p>
            <a:endParaRPr lang="en-US" sz="3200" i="1" dirty="0">
              <a:solidFill>
                <a:schemeClr val="bg1"/>
              </a:solidFill>
              <a:latin typeface="+mn-lt"/>
            </a:endParaRPr>
          </a:p>
        </p:txBody>
      </p:sp>
    </p:spTree>
    <p:extLst>
      <p:ext uri="{BB962C8B-B14F-4D97-AF65-F5344CB8AC3E}">
        <p14:creationId xmlns:p14="http://schemas.microsoft.com/office/powerpoint/2010/main" val="2498034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2">
            <a:extLst>
              <a:ext uri="{FF2B5EF4-FFF2-40B4-BE49-F238E27FC236}">
                <a16:creationId xmlns:a16="http://schemas.microsoft.com/office/drawing/2014/main" id="{CE4D4200-5638-8B41-BEA3-93AA811F9503}"/>
              </a:ext>
            </a:extLst>
          </p:cNvPr>
          <p:cNvSpPr>
            <a:spLocks noGrp="1" noChangeArrowheads="1"/>
          </p:cNvSpPr>
          <p:nvPr>
            <p:ph type="title"/>
          </p:nvPr>
        </p:nvSpPr>
        <p:spPr>
          <a:xfrm>
            <a:off x="502920" y="274320"/>
            <a:ext cx="8382000" cy="762000"/>
          </a:xfrm>
        </p:spPr>
        <p:txBody>
          <a:bodyPr/>
          <a:lstStyle/>
          <a:p>
            <a:pPr eaLnBrk="1" hangingPunct="1"/>
            <a:r>
              <a:rPr lang="en-US" altLang="en-US" dirty="0"/>
              <a:t>A look back in time…</a:t>
            </a:r>
          </a:p>
        </p:txBody>
      </p:sp>
      <p:sp>
        <p:nvSpPr>
          <p:cNvPr id="45" name="Rectangle 3">
            <a:extLst>
              <a:ext uri="{FF2B5EF4-FFF2-40B4-BE49-F238E27FC236}">
                <a16:creationId xmlns:a16="http://schemas.microsoft.com/office/drawing/2014/main" id="{A23621FF-63A8-A846-A3E7-E095344DA904}"/>
              </a:ext>
            </a:extLst>
          </p:cNvPr>
          <p:cNvSpPr txBox="1">
            <a:spLocks noChangeArrowheads="1"/>
          </p:cNvSpPr>
          <p:nvPr/>
        </p:nvSpPr>
        <p:spPr>
          <a:xfrm>
            <a:off x="381000" y="1143000"/>
            <a:ext cx="8382000" cy="4953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dirty="0"/>
          </a:p>
          <a:p>
            <a:r>
              <a:rPr lang="en-US" altLang="en-US" dirty="0">
                <a:solidFill>
                  <a:schemeClr val="accent1"/>
                </a:solidFill>
              </a:rPr>
              <a:t>A journey in safety reporting……</a:t>
            </a:r>
          </a:p>
        </p:txBody>
      </p:sp>
      <p:graphicFrame>
        <p:nvGraphicFramePr>
          <p:cNvPr id="47" name="Diagram 46">
            <a:extLst>
              <a:ext uri="{FF2B5EF4-FFF2-40B4-BE49-F238E27FC236}">
                <a16:creationId xmlns:a16="http://schemas.microsoft.com/office/drawing/2014/main" id="{F72B4F1D-0FB2-B543-8C55-A19CE475B925}"/>
              </a:ext>
            </a:extLst>
          </p:cNvPr>
          <p:cNvGraphicFramePr/>
          <p:nvPr>
            <p:extLst>
              <p:ext uri="{D42A27DB-BD31-4B8C-83A1-F6EECF244321}">
                <p14:modId xmlns:p14="http://schemas.microsoft.com/office/powerpoint/2010/main" val="190705548"/>
              </p:ext>
            </p:extLst>
          </p:nvPr>
        </p:nvGraphicFramePr>
        <p:xfrm>
          <a:off x="491311" y="2391409"/>
          <a:ext cx="10830623" cy="38569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 name="Group 3">
            <a:extLst>
              <a:ext uri="{FF2B5EF4-FFF2-40B4-BE49-F238E27FC236}">
                <a16:creationId xmlns:a16="http://schemas.microsoft.com/office/drawing/2014/main" id="{D3659673-10AD-F940-AEAA-6D06C8120684}"/>
              </a:ext>
            </a:extLst>
          </p:cNvPr>
          <p:cNvGrpSpPr/>
          <p:nvPr/>
        </p:nvGrpSpPr>
        <p:grpSpPr>
          <a:xfrm>
            <a:off x="504564" y="2628859"/>
            <a:ext cx="10434985" cy="1326532"/>
            <a:chOff x="504564" y="2628859"/>
            <a:chExt cx="8345355" cy="1326532"/>
          </a:xfrm>
        </p:grpSpPr>
        <p:sp>
          <p:nvSpPr>
            <p:cNvPr id="5" name="Rounded Rectangle 4">
              <a:extLst>
                <a:ext uri="{FF2B5EF4-FFF2-40B4-BE49-F238E27FC236}">
                  <a16:creationId xmlns:a16="http://schemas.microsoft.com/office/drawing/2014/main" id="{ACE582E6-A721-034E-9E59-C6ABA69868C7}"/>
                </a:ext>
              </a:extLst>
            </p:cNvPr>
            <p:cNvSpPr/>
            <p:nvPr/>
          </p:nvSpPr>
          <p:spPr>
            <a:xfrm>
              <a:off x="522487" y="2634314"/>
              <a:ext cx="806030" cy="806030"/>
            </a:xfrm>
            <a:prstGeom prst="roundRect">
              <a:avLst>
                <a:gd name="adj" fmla="val 10000"/>
              </a:avLst>
            </a:prstGeom>
            <a:blipFill>
              <a:blip r:embed="rId8" cstate="email">
                <a:extLst>
                  <a:ext uri="{28A0092B-C50C-407E-A947-70E740481C1C}">
                    <a14:useLocalDpi xmlns:a14="http://schemas.microsoft.com/office/drawing/2010/main" val="0"/>
                  </a:ext>
                </a:extLst>
              </a:blip>
              <a:srcRect/>
              <a:stretch>
                <a:fillRect/>
              </a:stretch>
            </a:blip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hueOff val="0"/>
                <a:satOff val="0"/>
                <a:lumOff val="0"/>
                <a:alphaOff val="0"/>
              </a:schemeClr>
            </a:fontRef>
          </p:style>
        </p:sp>
        <p:sp>
          <p:nvSpPr>
            <p:cNvPr id="6" name="Freeform 5">
              <a:extLst>
                <a:ext uri="{FF2B5EF4-FFF2-40B4-BE49-F238E27FC236}">
                  <a16:creationId xmlns:a16="http://schemas.microsoft.com/office/drawing/2014/main" id="{07C55CED-AC4A-4241-BEB0-9D00508D571A}"/>
                </a:ext>
              </a:extLst>
            </p:cNvPr>
            <p:cNvSpPr/>
            <p:nvPr/>
          </p:nvSpPr>
          <p:spPr>
            <a:xfrm>
              <a:off x="504564" y="3313927"/>
              <a:ext cx="1099127" cy="601911"/>
            </a:xfrm>
            <a:custGeom>
              <a:avLst/>
              <a:gdLst>
                <a:gd name="connsiteX0" fmla="*/ 0 w 1099127"/>
                <a:gd name="connsiteY0" fmla="*/ 60191 h 601911"/>
                <a:gd name="connsiteX1" fmla="*/ 60191 w 1099127"/>
                <a:gd name="connsiteY1" fmla="*/ 0 h 601911"/>
                <a:gd name="connsiteX2" fmla="*/ 1038936 w 1099127"/>
                <a:gd name="connsiteY2" fmla="*/ 0 h 601911"/>
                <a:gd name="connsiteX3" fmla="*/ 1099127 w 1099127"/>
                <a:gd name="connsiteY3" fmla="*/ 60191 h 601911"/>
                <a:gd name="connsiteX4" fmla="*/ 1099127 w 1099127"/>
                <a:gd name="connsiteY4" fmla="*/ 541720 h 601911"/>
                <a:gd name="connsiteX5" fmla="*/ 1038936 w 1099127"/>
                <a:gd name="connsiteY5" fmla="*/ 601911 h 601911"/>
                <a:gd name="connsiteX6" fmla="*/ 60191 w 1099127"/>
                <a:gd name="connsiteY6" fmla="*/ 601911 h 601911"/>
                <a:gd name="connsiteX7" fmla="*/ 0 w 1099127"/>
                <a:gd name="connsiteY7" fmla="*/ 541720 h 601911"/>
                <a:gd name="connsiteX8" fmla="*/ 0 w 1099127"/>
                <a:gd name="connsiteY8" fmla="*/ 60191 h 60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9127" h="601911">
                  <a:moveTo>
                    <a:pt x="0" y="60191"/>
                  </a:moveTo>
                  <a:cubicBezTo>
                    <a:pt x="0" y="26948"/>
                    <a:pt x="26948" y="0"/>
                    <a:pt x="60191" y="0"/>
                  </a:cubicBezTo>
                  <a:lnTo>
                    <a:pt x="1038936" y="0"/>
                  </a:lnTo>
                  <a:cubicBezTo>
                    <a:pt x="1072179" y="0"/>
                    <a:pt x="1099127" y="26948"/>
                    <a:pt x="1099127" y="60191"/>
                  </a:cubicBezTo>
                  <a:lnTo>
                    <a:pt x="1099127" y="541720"/>
                  </a:lnTo>
                  <a:cubicBezTo>
                    <a:pt x="1099127" y="574963"/>
                    <a:pt x="1072179" y="601911"/>
                    <a:pt x="1038936" y="601911"/>
                  </a:cubicBezTo>
                  <a:lnTo>
                    <a:pt x="60191" y="601911"/>
                  </a:lnTo>
                  <a:cubicBezTo>
                    <a:pt x="26948" y="601911"/>
                    <a:pt x="0" y="574963"/>
                    <a:pt x="0" y="541720"/>
                  </a:cubicBezTo>
                  <a:lnTo>
                    <a:pt x="0" y="60191"/>
                  </a:lnTo>
                  <a:close/>
                </a:path>
              </a:pathLst>
            </a:custGeom>
            <a:solidFill>
              <a:schemeClr val="accent2">
                <a:lumMod val="60000"/>
                <a:lumOff val="40000"/>
              </a:schemeClr>
            </a:solid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63349" tIns="63349" rIns="63349" bIns="63349"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ysClr val="window" lastClr="FFFFFF"/>
                  </a:solidFill>
                  <a:latin typeface="Arial" panose="020B0604020202020204"/>
                  <a:ea typeface="+mn-ea"/>
                  <a:cs typeface="+mn-cs"/>
                </a:rPr>
                <a:t>You’ve got mail!</a:t>
              </a:r>
            </a:p>
          </p:txBody>
        </p:sp>
        <p:sp>
          <p:nvSpPr>
            <p:cNvPr id="7" name="Freeform 6">
              <a:extLst>
                <a:ext uri="{FF2B5EF4-FFF2-40B4-BE49-F238E27FC236}">
                  <a16:creationId xmlns:a16="http://schemas.microsoft.com/office/drawing/2014/main" id="{F850465F-E9BF-5043-A4BE-DA8441355270}"/>
                </a:ext>
              </a:extLst>
            </p:cNvPr>
            <p:cNvSpPr/>
            <p:nvPr/>
          </p:nvSpPr>
          <p:spPr>
            <a:xfrm rot="1296">
              <a:off x="1538433" y="2940761"/>
              <a:ext cx="209915" cy="193677"/>
            </a:xfrm>
            <a:custGeom>
              <a:avLst/>
              <a:gdLst>
                <a:gd name="connsiteX0" fmla="*/ 0 w 209915"/>
                <a:gd name="connsiteY0" fmla="*/ 38735 h 193677"/>
                <a:gd name="connsiteX1" fmla="*/ 113077 w 209915"/>
                <a:gd name="connsiteY1" fmla="*/ 38735 h 193677"/>
                <a:gd name="connsiteX2" fmla="*/ 113077 w 209915"/>
                <a:gd name="connsiteY2" fmla="*/ 0 h 193677"/>
                <a:gd name="connsiteX3" fmla="*/ 209915 w 209915"/>
                <a:gd name="connsiteY3" fmla="*/ 96839 h 193677"/>
                <a:gd name="connsiteX4" fmla="*/ 113077 w 209915"/>
                <a:gd name="connsiteY4" fmla="*/ 193677 h 193677"/>
                <a:gd name="connsiteX5" fmla="*/ 113077 w 209915"/>
                <a:gd name="connsiteY5" fmla="*/ 154942 h 193677"/>
                <a:gd name="connsiteX6" fmla="*/ 0 w 209915"/>
                <a:gd name="connsiteY6" fmla="*/ 154942 h 193677"/>
                <a:gd name="connsiteX7" fmla="*/ 0 w 209915"/>
                <a:gd name="connsiteY7" fmla="*/ 38735 h 19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915" h="193677">
                  <a:moveTo>
                    <a:pt x="0" y="38735"/>
                  </a:moveTo>
                  <a:lnTo>
                    <a:pt x="113077" y="38735"/>
                  </a:lnTo>
                  <a:lnTo>
                    <a:pt x="113077" y="0"/>
                  </a:lnTo>
                  <a:lnTo>
                    <a:pt x="209915" y="96839"/>
                  </a:lnTo>
                  <a:lnTo>
                    <a:pt x="113077" y="193677"/>
                  </a:lnTo>
                  <a:lnTo>
                    <a:pt x="113077" y="154942"/>
                  </a:lnTo>
                  <a:lnTo>
                    <a:pt x="0" y="154942"/>
                  </a:lnTo>
                  <a:lnTo>
                    <a:pt x="0" y="38735"/>
                  </a:lnTo>
                  <a:close/>
                </a:path>
              </a:pathLst>
            </a:custGeom>
            <a:solidFill>
              <a:srgbClr val="026CB6">
                <a:tint val="60000"/>
                <a:hueOff val="0"/>
                <a:satOff val="0"/>
                <a:lumOff val="0"/>
                <a:alphaOff val="0"/>
              </a:srgbClr>
            </a:solidFill>
            <a:ln>
              <a:noFill/>
            </a:ln>
            <a:effectLst/>
          </p:spPr>
          <p:style>
            <a:lnRef idx="0">
              <a:scrgbClr r="0" g="0" b="0"/>
            </a:lnRef>
            <a:fillRef idx="1">
              <a:scrgbClr r="0" g="0" b="0"/>
            </a:fillRef>
            <a:effectRef idx="0">
              <a:scrgbClr r="0" g="0" b="0"/>
            </a:effectRef>
            <a:fontRef idx="minor">
              <a:schemeClr val="lt1"/>
            </a:fontRef>
          </p:style>
          <p:txBody>
            <a:bodyPr spcFirstLastPara="0" vert="horz" wrap="square" lIns="-1" tIns="38734" rIns="58103" bIns="38735" numCol="1" spcCol="1270" anchor="ctr" anchorCtr="0">
              <a:noAutofit/>
            </a:bodyPr>
            <a:lstStyle/>
            <a:p>
              <a:pPr marL="0" lvl="0" indent="0" algn="ctr" defTabSz="355600">
                <a:lnSpc>
                  <a:spcPct val="90000"/>
                </a:lnSpc>
                <a:spcBef>
                  <a:spcPct val="0"/>
                </a:spcBef>
                <a:spcAft>
                  <a:spcPct val="35000"/>
                </a:spcAft>
                <a:buNone/>
              </a:pPr>
              <a:endParaRPr lang="en-US" sz="800" kern="1200" dirty="0">
                <a:solidFill>
                  <a:sysClr val="window" lastClr="FFFFFF"/>
                </a:solidFill>
                <a:latin typeface="Arial" panose="020B0604020202020204"/>
                <a:ea typeface="+mn-ea"/>
                <a:cs typeface="+mn-cs"/>
              </a:endParaRPr>
            </a:p>
          </p:txBody>
        </p:sp>
        <p:sp>
          <p:nvSpPr>
            <p:cNvPr id="8" name="Rounded Rectangle 7">
              <a:extLst>
                <a:ext uri="{FF2B5EF4-FFF2-40B4-BE49-F238E27FC236}">
                  <a16:creationId xmlns:a16="http://schemas.microsoft.com/office/drawing/2014/main" id="{B003511C-3650-0141-B3A1-EB0876DF28B9}"/>
                </a:ext>
              </a:extLst>
            </p:cNvPr>
            <p:cNvSpPr/>
            <p:nvPr/>
          </p:nvSpPr>
          <p:spPr>
            <a:xfrm>
              <a:off x="1928276" y="2634844"/>
              <a:ext cx="806030" cy="806030"/>
            </a:xfrm>
            <a:prstGeom prst="roundRect">
              <a:avLst>
                <a:gd name="adj" fmla="val 10000"/>
              </a:avLst>
            </a:prstGeom>
            <a:blipFill>
              <a:blip r:embed="rId9" cstate="email">
                <a:extLst>
                  <a:ext uri="{28A0092B-C50C-407E-A947-70E740481C1C}">
                    <a14:useLocalDpi xmlns:a14="http://schemas.microsoft.com/office/drawing/2010/main" val="0"/>
                  </a:ext>
                </a:extLst>
              </a:blip>
              <a:srcRect/>
              <a:stretch>
                <a:fillRect/>
              </a:stretch>
            </a:blip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hueOff val="0"/>
                <a:satOff val="0"/>
                <a:lumOff val="0"/>
                <a:alphaOff val="0"/>
              </a:schemeClr>
            </a:fontRef>
          </p:style>
        </p:sp>
        <p:sp>
          <p:nvSpPr>
            <p:cNvPr id="9" name="Freeform 8">
              <a:extLst>
                <a:ext uri="{FF2B5EF4-FFF2-40B4-BE49-F238E27FC236}">
                  <a16:creationId xmlns:a16="http://schemas.microsoft.com/office/drawing/2014/main" id="{11D985A7-0E13-C14C-8C02-D1A21C7A0BEC}"/>
                </a:ext>
              </a:extLst>
            </p:cNvPr>
            <p:cNvSpPr/>
            <p:nvPr/>
          </p:nvSpPr>
          <p:spPr>
            <a:xfrm>
              <a:off x="1928401" y="3317104"/>
              <a:ext cx="1087682" cy="599791"/>
            </a:xfrm>
            <a:custGeom>
              <a:avLst/>
              <a:gdLst>
                <a:gd name="connsiteX0" fmla="*/ 0 w 1087682"/>
                <a:gd name="connsiteY0" fmla="*/ 59979 h 599791"/>
                <a:gd name="connsiteX1" fmla="*/ 59979 w 1087682"/>
                <a:gd name="connsiteY1" fmla="*/ 0 h 599791"/>
                <a:gd name="connsiteX2" fmla="*/ 1027703 w 1087682"/>
                <a:gd name="connsiteY2" fmla="*/ 0 h 599791"/>
                <a:gd name="connsiteX3" fmla="*/ 1087682 w 1087682"/>
                <a:gd name="connsiteY3" fmla="*/ 59979 h 599791"/>
                <a:gd name="connsiteX4" fmla="*/ 1087682 w 1087682"/>
                <a:gd name="connsiteY4" fmla="*/ 539812 h 599791"/>
                <a:gd name="connsiteX5" fmla="*/ 1027703 w 1087682"/>
                <a:gd name="connsiteY5" fmla="*/ 599791 h 599791"/>
                <a:gd name="connsiteX6" fmla="*/ 59979 w 1087682"/>
                <a:gd name="connsiteY6" fmla="*/ 599791 h 599791"/>
                <a:gd name="connsiteX7" fmla="*/ 0 w 1087682"/>
                <a:gd name="connsiteY7" fmla="*/ 539812 h 599791"/>
                <a:gd name="connsiteX8" fmla="*/ 0 w 1087682"/>
                <a:gd name="connsiteY8" fmla="*/ 59979 h 599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7682" h="599791">
                  <a:moveTo>
                    <a:pt x="0" y="59979"/>
                  </a:moveTo>
                  <a:cubicBezTo>
                    <a:pt x="0" y="26854"/>
                    <a:pt x="26854" y="0"/>
                    <a:pt x="59979" y="0"/>
                  </a:cubicBezTo>
                  <a:lnTo>
                    <a:pt x="1027703" y="0"/>
                  </a:lnTo>
                  <a:cubicBezTo>
                    <a:pt x="1060828" y="0"/>
                    <a:pt x="1087682" y="26854"/>
                    <a:pt x="1087682" y="59979"/>
                  </a:cubicBezTo>
                  <a:lnTo>
                    <a:pt x="1087682" y="539812"/>
                  </a:lnTo>
                  <a:cubicBezTo>
                    <a:pt x="1087682" y="572937"/>
                    <a:pt x="1060828" y="599791"/>
                    <a:pt x="1027703" y="599791"/>
                  </a:cubicBezTo>
                  <a:lnTo>
                    <a:pt x="59979" y="599791"/>
                  </a:lnTo>
                  <a:cubicBezTo>
                    <a:pt x="26854" y="599791"/>
                    <a:pt x="0" y="572937"/>
                    <a:pt x="0" y="539812"/>
                  </a:cubicBezTo>
                  <a:lnTo>
                    <a:pt x="0" y="59979"/>
                  </a:lnTo>
                  <a:close/>
                </a:path>
              </a:pathLst>
            </a:custGeom>
            <a:solidFill>
              <a:schemeClr val="accent2">
                <a:lumMod val="60000"/>
                <a:lumOff val="40000"/>
              </a:schemeClr>
            </a:solid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63287" tIns="63287" rIns="63287" bIns="63287"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ysClr val="window" lastClr="FFFFFF"/>
                  </a:solidFill>
                  <a:latin typeface="Arial" panose="020B0604020202020204"/>
                  <a:ea typeface="+mn-ea"/>
                  <a:cs typeface="+mn-cs"/>
                </a:rPr>
                <a:t>You’ve got email!</a:t>
              </a:r>
            </a:p>
          </p:txBody>
        </p:sp>
        <p:sp>
          <p:nvSpPr>
            <p:cNvPr id="10" name="Freeform 9">
              <a:extLst>
                <a:ext uri="{FF2B5EF4-FFF2-40B4-BE49-F238E27FC236}">
                  <a16:creationId xmlns:a16="http://schemas.microsoft.com/office/drawing/2014/main" id="{EA90BE0D-AC07-6941-8398-AB13823FECB5}"/>
                </a:ext>
              </a:extLst>
            </p:cNvPr>
            <p:cNvSpPr/>
            <p:nvPr/>
          </p:nvSpPr>
          <p:spPr>
            <a:xfrm rot="23209">
              <a:off x="2942973" y="2945854"/>
              <a:ext cx="208673" cy="193677"/>
            </a:xfrm>
            <a:custGeom>
              <a:avLst/>
              <a:gdLst>
                <a:gd name="connsiteX0" fmla="*/ 0 w 208673"/>
                <a:gd name="connsiteY0" fmla="*/ 38735 h 193677"/>
                <a:gd name="connsiteX1" fmla="*/ 111835 w 208673"/>
                <a:gd name="connsiteY1" fmla="*/ 38735 h 193677"/>
                <a:gd name="connsiteX2" fmla="*/ 111835 w 208673"/>
                <a:gd name="connsiteY2" fmla="*/ 0 h 193677"/>
                <a:gd name="connsiteX3" fmla="*/ 208673 w 208673"/>
                <a:gd name="connsiteY3" fmla="*/ 96839 h 193677"/>
                <a:gd name="connsiteX4" fmla="*/ 111835 w 208673"/>
                <a:gd name="connsiteY4" fmla="*/ 193677 h 193677"/>
                <a:gd name="connsiteX5" fmla="*/ 111835 w 208673"/>
                <a:gd name="connsiteY5" fmla="*/ 154942 h 193677"/>
                <a:gd name="connsiteX6" fmla="*/ 0 w 208673"/>
                <a:gd name="connsiteY6" fmla="*/ 154942 h 193677"/>
                <a:gd name="connsiteX7" fmla="*/ 0 w 208673"/>
                <a:gd name="connsiteY7" fmla="*/ 38735 h 19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673" h="193677">
                  <a:moveTo>
                    <a:pt x="0" y="38735"/>
                  </a:moveTo>
                  <a:lnTo>
                    <a:pt x="111835" y="38735"/>
                  </a:lnTo>
                  <a:lnTo>
                    <a:pt x="111835" y="0"/>
                  </a:lnTo>
                  <a:lnTo>
                    <a:pt x="208673" y="96839"/>
                  </a:lnTo>
                  <a:lnTo>
                    <a:pt x="111835" y="193677"/>
                  </a:lnTo>
                  <a:lnTo>
                    <a:pt x="111835" y="154942"/>
                  </a:lnTo>
                  <a:lnTo>
                    <a:pt x="0" y="154942"/>
                  </a:lnTo>
                  <a:lnTo>
                    <a:pt x="0" y="38735"/>
                  </a:lnTo>
                  <a:close/>
                </a:path>
              </a:pathLst>
            </a:custGeom>
            <a:solidFill>
              <a:srgbClr val="026CB6">
                <a:tint val="60000"/>
                <a:hueOff val="0"/>
                <a:satOff val="0"/>
                <a:lumOff val="0"/>
                <a:alphaOff val="0"/>
              </a:srgbClr>
            </a:solidFill>
            <a:ln>
              <a:noFill/>
            </a:ln>
            <a:effectLst/>
          </p:spPr>
          <p:style>
            <a:lnRef idx="0">
              <a:scrgbClr r="0" g="0" b="0"/>
            </a:lnRef>
            <a:fillRef idx="1">
              <a:scrgbClr r="0" g="0" b="0"/>
            </a:fillRef>
            <a:effectRef idx="0">
              <a:scrgbClr r="0" g="0" b="0"/>
            </a:effectRef>
            <a:fontRef idx="minor">
              <a:schemeClr val="lt1"/>
            </a:fontRef>
          </p:style>
          <p:txBody>
            <a:bodyPr spcFirstLastPara="0" vert="horz" wrap="square" lIns="0" tIns="38735" rIns="58102" bIns="38734" numCol="1" spcCol="1270" anchor="ctr" anchorCtr="0">
              <a:noAutofit/>
            </a:bodyPr>
            <a:lstStyle/>
            <a:p>
              <a:pPr marL="0" lvl="0" indent="0" algn="ctr" defTabSz="355600">
                <a:lnSpc>
                  <a:spcPct val="90000"/>
                </a:lnSpc>
                <a:spcBef>
                  <a:spcPct val="0"/>
                </a:spcBef>
                <a:spcAft>
                  <a:spcPct val="35000"/>
                </a:spcAft>
                <a:buNone/>
              </a:pPr>
              <a:endParaRPr lang="en-US" sz="800" kern="1200" dirty="0">
                <a:solidFill>
                  <a:sysClr val="window" lastClr="FFFFFF"/>
                </a:solidFill>
                <a:latin typeface="Arial" panose="020B0604020202020204"/>
                <a:ea typeface="+mn-ea"/>
                <a:cs typeface="+mn-cs"/>
              </a:endParaRPr>
            </a:p>
          </p:txBody>
        </p:sp>
        <p:sp>
          <p:nvSpPr>
            <p:cNvPr id="11" name="Rounded Rectangle 10">
              <a:extLst>
                <a:ext uri="{FF2B5EF4-FFF2-40B4-BE49-F238E27FC236}">
                  <a16:creationId xmlns:a16="http://schemas.microsoft.com/office/drawing/2014/main" id="{2EBE2063-9F42-1042-8F3E-F0DDA00942E4}"/>
                </a:ext>
              </a:extLst>
            </p:cNvPr>
            <p:cNvSpPr/>
            <p:nvPr/>
          </p:nvSpPr>
          <p:spPr>
            <a:xfrm>
              <a:off x="3330502" y="2644310"/>
              <a:ext cx="806030" cy="806030"/>
            </a:xfrm>
            <a:prstGeom prst="roundRect">
              <a:avLst>
                <a:gd name="adj" fmla="val 10000"/>
              </a:avLst>
            </a:prstGeom>
            <a:blipFill>
              <a:blip r:embed="rId10" cstate="email">
                <a:extLst>
                  <a:ext uri="{28A0092B-C50C-407E-A947-70E740481C1C}">
                    <a14:useLocalDpi xmlns:a14="http://schemas.microsoft.com/office/drawing/2010/main" val="0"/>
                  </a:ext>
                </a:extLst>
              </a:blip>
              <a:srcRect/>
              <a:stretch>
                <a:fillRect/>
              </a:stretch>
            </a:blip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hueOff val="0"/>
                <a:satOff val="0"/>
                <a:lumOff val="0"/>
                <a:alphaOff val="0"/>
              </a:schemeClr>
            </a:fontRef>
          </p:style>
        </p:sp>
        <p:sp>
          <p:nvSpPr>
            <p:cNvPr id="12" name="Freeform 11">
              <a:extLst>
                <a:ext uri="{FF2B5EF4-FFF2-40B4-BE49-F238E27FC236}">
                  <a16:creationId xmlns:a16="http://schemas.microsoft.com/office/drawing/2014/main" id="{6C7F8F62-0F84-8F42-BB5D-02945FF64067}"/>
                </a:ext>
              </a:extLst>
            </p:cNvPr>
            <p:cNvSpPr/>
            <p:nvPr/>
          </p:nvSpPr>
          <p:spPr>
            <a:xfrm>
              <a:off x="3299257" y="3337614"/>
              <a:ext cx="1092002" cy="561924"/>
            </a:xfrm>
            <a:custGeom>
              <a:avLst/>
              <a:gdLst>
                <a:gd name="connsiteX0" fmla="*/ 0 w 1092002"/>
                <a:gd name="connsiteY0" fmla="*/ 56192 h 561924"/>
                <a:gd name="connsiteX1" fmla="*/ 56192 w 1092002"/>
                <a:gd name="connsiteY1" fmla="*/ 0 h 561924"/>
                <a:gd name="connsiteX2" fmla="*/ 1035810 w 1092002"/>
                <a:gd name="connsiteY2" fmla="*/ 0 h 561924"/>
                <a:gd name="connsiteX3" fmla="*/ 1092002 w 1092002"/>
                <a:gd name="connsiteY3" fmla="*/ 56192 h 561924"/>
                <a:gd name="connsiteX4" fmla="*/ 1092002 w 1092002"/>
                <a:gd name="connsiteY4" fmla="*/ 505732 h 561924"/>
                <a:gd name="connsiteX5" fmla="*/ 1035810 w 1092002"/>
                <a:gd name="connsiteY5" fmla="*/ 561924 h 561924"/>
                <a:gd name="connsiteX6" fmla="*/ 56192 w 1092002"/>
                <a:gd name="connsiteY6" fmla="*/ 561924 h 561924"/>
                <a:gd name="connsiteX7" fmla="*/ 0 w 1092002"/>
                <a:gd name="connsiteY7" fmla="*/ 505732 h 561924"/>
                <a:gd name="connsiteX8" fmla="*/ 0 w 1092002"/>
                <a:gd name="connsiteY8" fmla="*/ 56192 h 56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2002" h="561924">
                  <a:moveTo>
                    <a:pt x="0" y="56192"/>
                  </a:moveTo>
                  <a:cubicBezTo>
                    <a:pt x="0" y="25158"/>
                    <a:pt x="25158" y="0"/>
                    <a:pt x="56192" y="0"/>
                  </a:cubicBezTo>
                  <a:lnTo>
                    <a:pt x="1035810" y="0"/>
                  </a:lnTo>
                  <a:cubicBezTo>
                    <a:pt x="1066844" y="0"/>
                    <a:pt x="1092002" y="25158"/>
                    <a:pt x="1092002" y="56192"/>
                  </a:cubicBezTo>
                  <a:lnTo>
                    <a:pt x="1092002" y="505732"/>
                  </a:lnTo>
                  <a:cubicBezTo>
                    <a:pt x="1092002" y="536766"/>
                    <a:pt x="1066844" y="561924"/>
                    <a:pt x="1035810" y="561924"/>
                  </a:cubicBezTo>
                  <a:lnTo>
                    <a:pt x="56192" y="561924"/>
                  </a:lnTo>
                  <a:cubicBezTo>
                    <a:pt x="25158" y="561924"/>
                    <a:pt x="0" y="536766"/>
                    <a:pt x="0" y="505732"/>
                  </a:cubicBezTo>
                  <a:lnTo>
                    <a:pt x="0" y="56192"/>
                  </a:lnTo>
                  <a:close/>
                </a:path>
              </a:pathLst>
            </a:custGeom>
            <a:solidFill>
              <a:schemeClr val="accent2">
                <a:lumMod val="60000"/>
                <a:lumOff val="40000"/>
              </a:schemeClr>
            </a:solid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62178" tIns="62178" rIns="62178" bIns="62178"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ysClr val="window" lastClr="FFFFFF"/>
                  </a:solidFill>
                  <a:latin typeface="Arial" panose="020B0604020202020204"/>
                  <a:ea typeface="+mn-ea"/>
                  <a:cs typeface="+mn-cs"/>
                </a:rPr>
                <a:t>Put it in a portal</a:t>
              </a:r>
            </a:p>
          </p:txBody>
        </p:sp>
        <p:sp>
          <p:nvSpPr>
            <p:cNvPr id="13" name="Freeform 12">
              <a:extLst>
                <a:ext uri="{FF2B5EF4-FFF2-40B4-BE49-F238E27FC236}">
                  <a16:creationId xmlns:a16="http://schemas.microsoft.com/office/drawing/2014/main" id="{37CF3DF7-E79E-CB47-A36A-8009D2D5674F}"/>
                </a:ext>
              </a:extLst>
            </p:cNvPr>
            <p:cNvSpPr/>
            <p:nvPr/>
          </p:nvSpPr>
          <p:spPr>
            <a:xfrm rot="93737">
              <a:off x="4366960" y="2970907"/>
              <a:ext cx="230555" cy="193677"/>
            </a:xfrm>
            <a:custGeom>
              <a:avLst/>
              <a:gdLst>
                <a:gd name="connsiteX0" fmla="*/ 0 w 230555"/>
                <a:gd name="connsiteY0" fmla="*/ 38735 h 193677"/>
                <a:gd name="connsiteX1" fmla="*/ 133717 w 230555"/>
                <a:gd name="connsiteY1" fmla="*/ 38735 h 193677"/>
                <a:gd name="connsiteX2" fmla="*/ 133717 w 230555"/>
                <a:gd name="connsiteY2" fmla="*/ 0 h 193677"/>
                <a:gd name="connsiteX3" fmla="*/ 230555 w 230555"/>
                <a:gd name="connsiteY3" fmla="*/ 96839 h 193677"/>
                <a:gd name="connsiteX4" fmla="*/ 133717 w 230555"/>
                <a:gd name="connsiteY4" fmla="*/ 193677 h 193677"/>
                <a:gd name="connsiteX5" fmla="*/ 133717 w 230555"/>
                <a:gd name="connsiteY5" fmla="*/ 154942 h 193677"/>
                <a:gd name="connsiteX6" fmla="*/ 0 w 230555"/>
                <a:gd name="connsiteY6" fmla="*/ 154942 h 193677"/>
                <a:gd name="connsiteX7" fmla="*/ 0 w 230555"/>
                <a:gd name="connsiteY7" fmla="*/ 38735 h 19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555" h="193677">
                  <a:moveTo>
                    <a:pt x="0" y="38735"/>
                  </a:moveTo>
                  <a:lnTo>
                    <a:pt x="133717" y="38735"/>
                  </a:lnTo>
                  <a:lnTo>
                    <a:pt x="133717" y="0"/>
                  </a:lnTo>
                  <a:lnTo>
                    <a:pt x="230555" y="96839"/>
                  </a:lnTo>
                  <a:lnTo>
                    <a:pt x="133717" y="193677"/>
                  </a:lnTo>
                  <a:lnTo>
                    <a:pt x="133717" y="154942"/>
                  </a:lnTo>
                  <a:lnTo>
                    <a:pt x="0" y="154942"/>
                  </a:lnTo>
                  <a:lnTo>
                    <a:pt x="0" y="38735"/>
                  </a:lnTo>
                  <a:close/>
                </a:path>
              </a:pathLst>
            </a:custGeom>
            <a:solidFill>
              <a:srgbClr val="026CB6">
                <a:tint val="60000"/>
                <a:hueOff val="0"/>
                <a:satOff val="0"/>
                <a:lumOff val="0"/>
                <a:alphaOff val="0"/>
              </a:srgbClr>
            </a:solidFill>
            <a:ln>
              <a:noFill/>
            </a:ln>
            <a:effectLst/>
          </p:spPr>
          <p:style>
            <a:lnRef idx="0">
              <a:scrgbClr r="0" g="0" b="0"/>
            </a:lnRef>
            <a:fillRef idx="1">
              <a:scrgbClr r="0" g="0" b="0"/>
            </a:fillRef>
            <a:effectRef idx="0">
              <a:scrgbClr r="0" g="0" b="0"/>
            </a:effectRef>
            <a:fontRef idx="minor">
              <a:schemeClr val="lt1"/>
            </a:fontRef>
          </p:style>
          <p:txBody>
            <a:bodyPr spcFirstLastPara="0" vert="horz" wrap="square" lIns="0" tIns="38735" rIns="58102" bIns="38734" numCol="1" spcCol="1270" anchor="ctr" anchorCtr="0">
              <a:noAutofit/>
            </a:bodyPr>
            <a:lstStyle/>
            <a:p>
              <a:pPr marL="0" lvl="0" indent="0" algn="ctr" defTabSz="355600">
                <a:lnSpc>
                  <a:spcPct val="90000"/>
                </a:lnSpc>
                <a:spcBef>
                  <a:spcPct val="0"/>
                </a:spcBef>
                <a:spcAft>
                  <a:spcPct val="35000"/>
                </a:spcAft>
                <a:buNone/>
              </a:pPr>
              <a:endParaRPr lang="en-US" sz="800" kern="1200" dirty="0">
                <a:solidFill>
                  <a:sysClr val="window" lastClr="FFFFFF"/>
                </a:solidFill>
                <a:latin typeface="Arial" panose="020B0604020202020204"/>
                <a:ea typeface="+mn-ea"/>
                <a:cs typeface="+mn-cs"/>
              </a:endParaRPr>
            </a:p>
          </p:txBody>
        </p:sp>
        <p:sp>
          <p:nvSpPr>
            <p:cNvPr id="14" name="Rounded Rectangle 13">
              <a:extLst>
                <a:ext uri="{FF2B5EF4-FFF2-40B4-BE49-F238E27FC236}">
                  <a16:creationId xmlns:a16="http://schemas.microsoft.com/office/drawing/2014/main" id="{146363C8-5FAE-534E-8638-8DDFB3AE9049}"/>
                </a:ext>
              </a:extLst>
            </p:cNvPr>
            <p:cNvSpPr/>
            <p:nvPr/>
          </p:nvSpPr>
          <p:spPr>
            <a:xfrm>
              <a:off x="4795018" y="2684253"/>
              <a:ext cx="806030" cy="806030"/>
            </a:xfrm>
            <a:prstGeom prst="roundRect">
              <a:avLst>
                <a:gd name="adj" fmla="val 10000"/>
              </a:avLst>
            </a:prstGeom>
            <a:blipFill>
              <a:blip r:embed="rId11" cstate="email">
                <a:extLst>
                  <a:ext uri="{28A0092B-C50C-407E-A947-70E740481C1C}">
                    <a14:useLocalDpi xmlns:a14="http://schemas.microsoft.com/office/drawing/2010/main" val="0"/>
                  </a:ext>
                </a:extLst>
              </a:blip>
              <a:srcRect/>
              <a:stretch>
                <a:fillRect/>
              </a:stretch>
            </a:blip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hueOff val="0"/>
                <a:satOff val="0"/>
                <a:lumOff val="0"/>
                <a:alphaOff val="0"/>
              </a:schemeClr>
            </a:fontRef>
          </p:style>
        </p:sp>
        <p:sp>
          <p:nvSpPr>
            <p:cNvPr id="15" name="Freeform 14">
              <a:extLst>
                <a:ext uri="{FF2B5EF4-FFF2-40B4-BE49-F238E27FC236}">
                  <a16:creationId xmlns:a16="http://schemas.microsoft.com/office/drawing/2014/main" id="{C940A500-F371-854C-86BA-89444ED5455C}"/>
                </a:ext>
              </a:extLst>
            </p:cNvPr>
            <p:cNvSpPr/>
            <p:nvPr/>
          </p:nvSpPr>
          <p:spPr>
            <a:xfrm>
              <a:off x="4723117" y="3286894"/>
              <a:ext cx="1199349" cy="668497"/>
            </a:xfrm>
            <a:custGeom>
              <a:avLst/>
              <a:gdLst>
                <a:gd name="connsiteX0" fmla="*/ 0 w 1199349"/>
                <a:gd name="connsiteY0" fmla="*/ 66850 h 668497"/>
                <a:gd name="connsiteX1" fmla="*/ 66850 w 1199349"/>
                <a:gd name="connsiteY1" fmla="*/ 0 h 668497"/>
                <a:gd name="connsiteX2" fmla="*/ 1132499 w 1199349"/>
                <a:gd name="connsiteY2" fmla="*/ 0 h 668497"/>
                <a:gd name="connsiteX3" fmla="*/ 1199349 w 1199349"/>
                <a:gd name="connsiteY3" fmla="*/ 66850 h 668497"/>
                <a:gd name="connsiteX4" fmla="*/ 1199349 w 1199349"/>
                <a:gd name="connsiteY4" fmla="*/ 601647 h 668497"/>
                <a:gd name="connsiteX5" fmla="*/ 1132499 w 1199349"/>
                <a:gd name="connsiteY5" fmla="*/ 668497 h 668497"/>
                <a:gd name="connsiteX6" fmla="*/ 66850 w 1199349"/>
                <a:gd name="connsiteY6" fmla="*/ 668497 h 668497"/>
                <a:gd name="connsiteX7" fmla="*/ 0 w 1199349"/>
                <a:gd name="connsiteY7" fmla="*/ 601647 h 668497"/>
                <a:gd name="connsiteX8" fmla="*/ 0 w 1199349"/>
                <a:gd name="connsiteY8" fmla="*/ 66850 h 668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9349" h="668497">
                  <a:moveTo>
                    <a:pt x="0" y="66850"/>
                  </a:moveTo>
                  <a:cubicBezTo>
                    <a:pt x="0" y="29930"/>
                    <a:pt x="29930" y="0"/>
                    <a:pt x="66850" y="0"/>
                  </a:cubicBezTo>
                  <a:lnTo>
                    <a:pt x="1132499" y="0"/>
                  </a:lnTo>
                  <a:cubicBezTo>
                    <a:pt x="1169419" y="0"/>
                    <a:pt x="1199349" y="29930"/>
                    <a:pt x="1199349" y="66850"/>
                  </a:cubicBezTo>
                  <a:lnTo>
                    <a:pt x="1199349" y="601647"/>
                  </a:lnTo>
                  <a:cubicBezTo>
                    <a:pt x="1199349" y="638567"/>
                    <a:pt x="1169419" y="668497"/>
                    <a:pt x="1132499" y="668497"/>
                  </a:cubicBezTo>
                  <a:lnTo>
                    <a:pt x="66850" y="668497"/>
                  </a:lnTo>
                  <a:cubicBezTo>
                    <a:pt x="29930" y="668497"/>
                    <a:pt x="0" y="638567"/>
                    <a:pt x="0" y="601647"/>
                  </a:cubicBezTo>
                  <a:lnTo>
                    <a:pt x="0" y="66850"/>
                  </a:lnTo>
                  <a:close/>
                </a:path>
              </a:pathLst>
            </a:custGeom>
            <a:solidFill>
              <a:schemeClr val="accent2">
                <a:lumMod val="60000"/>
                <a:lumOff val="40000"/>
              </a:schemeClr>
            </a:solid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65300" tIns="65300" rIns="65300" bIns="6530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ysClr val="window" lastClr="FFFFFF"/>
                  </a:solidFill>
                  <a:latin typeface="Arial" panose="020B0604020202020204"/>
                  <a:ea typeface="+mn-ea"/>
                  <a:cs typeface="+mn-cs"/>
                </a:rPr>
                <a:t>Rules and Regulations</a:t>
              </a:r>
            </a:p>
          </p:txBody>
        </p:sp>
        <p:sp>
          <p:nvSpPr>
            <p:cNvPr id="16" name="Freeform 15">
              <a:extLst>
                <a:ext uri="{FF2B5EF4-FFF2-40B4-BE49-F238E27FC236}">
                  <a16:creationId xmlns:a16="http://schemas.microsoft.com/office/drawing/2014/main" id="{1E6A17A8-CFCA-294A-8217-F6E75074D4FF}"/>
                </a:ext>
              </a:extLst>
            </p:cNvPr>
            <p:cNvSpPr/>
            <p:nvPr/>
          </p:nvSpPr>
          <p:spPr>
            <a:xfrm rot="21492816">
              <a:off x="5859220" y="2965779"/>
              <a:ext cx="258359" cy="193677"/>
            </a:xfrm>
            <a:custGeom>
              <a:avLst/>
              <a:gdLst>
                <a:gd name="connsiteX0" fmla="*/ 0 w 258359"/>
                <a:gd name="connsiteY0" fmla="*/ 38735 h 193677"/>
                <a:gd name="connsiteX1" fmla="*/ 161521 w 258359"/>
                <a:gd name="connsiteY1" fmla="*/ 38735 h 193677"/>
                <a:gd name="connsiteX2" fmla="*/ 161521 w 258359"/>
                <a:gd name="connsiteY2" fmla="*/ 0 h 193677"/>
                <a:gd name="connsiteX3" fmla="*/ 258359 w 258359"/>
                <a:gd name="connsiteY3" fmla="*/ 96839 h 193677"/>
                <a:gd name="connsiteX4" fmla="*/ 161521 w 258359"/>
                <a:gd name="connsiteY4" fmla="*/ 193677 h 193677"/>
                <a:gd name="connsiteX5" fmla="*/ 161521 w 258359"/>
                <a:gd name="connsiteY5" fmla="*/ 154942 h 193677"/>
                <a:gd name="connsiteX6" fmla="*/ 0 w 258359"/>
                <a:gd name="connsiteY6" fmla="*/ 154942 h 193677"/>
                <a:gd name="connsiteX7" fmla="*/ 0 w 258359"/>
                <a:gd name="connsiteY7" fmla="*/ 38735 h 19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359" h="193677">
                  <a:moveTo>
                    <a:pt x="0" y="38735"/>
                  </a:moveTo>
                  <a:lnTo>
                    <a:pt x="161521" y="38735"/>
                  </a:lnTo>
                  <a:lnTo>
                    <a:pt x="161521" y="0"/>
                  </a:lnTo>
                  <a:lnTo>
                    <a:pt x="258359" y="96839"/>
                  </a:lnTo>
                  <a:lnTo>
                    <a:pt x="161521" y="193677"/>
                  </a:lnTo>
                  <a:lnTo>
                    <a:pt x="161521" y="154942"/>
                  </a:lnTo>
                  <a:lnTo>
                    <a:pt x="0" y="154942"/>
                  </a:lnTo>
                  <a:lnTo>
                    <a:pt x="0" y="38735"/>
                  </a:lnTo>
                  <a:close/>
                </a:path>
              </a:pathLst>
            </a:custGeom>
            <a:solidFill>
              <a:srgbClr val="026CB6">
                <a:tint val="60000"/>
                <a:hueOff val="0"/>
                <a:satOff val="0"/>
                <a:lumOff val="0"/>
                <a:alphaOff val="0"/>
              </a:srgbClr>
            </a:solidFill>
            <a:ln>
              <a:noFill/>
            </a:ln>
            <a:effectLst/>
          </p:spPr>
          <p:style>
            <a:lnRef idx="0">
              <a:scrgbClr r="0" g="0" b="0"/>
            </a:lnRef>
            <a:fillRef idx="1">
              <a:scrgbClr r="0" g="0" b="0"/>
            </a:fillRef>
            <a:effectRef idx="0">
              <a:scrgbClr r="0" g="0" b="0"/>
            </a:effectRef>
            <a:fontRef idx="minor">
              <a:schemeClr val="lt1"/>
            </a:fontRef>
          </p:style>
          <p:txBody>
            <a:bodyPr spcFirstLastPara="0" vert="horz" wrap="square" lIns="-1" tIns="38735" rIns="58103" bIns="38734" numCol="1" spcCol="1270" anchor="ctr" anchorCtr="0">
              <a:noAutofit/>
            </a:bodyPr>
            <a:lstStyle/>
            <a:p>
              <a:pPr marL="0" lvl="0" indent="0" algn="ctr" defTabSz="355600">
                <a:lnSpc>
                  <a:spcPct val="90000"/>
                </a:lnSpc>
                <a:spcBef>
                  <a:spcPct val="0"/>
                </a:spcBef>
                <a:spcAft>
                  <a:spcPct val="35000"/>
                </a:spcAft>
                <a:buNone/>
              </a:pPr>
              <a:endParaRPr lang="en-US" sz="800" kern="1200" dirty="0">
                <a:solidFill>
                  <a:sysClr val="window" lastClr="FFFFFF"/>
                </a:solidFill>
                <a:latin typeface="Arial" panose="020B0604020202020204"/>
                <a:ea typeface="+mn-ea"/>
                <a:cs typeface="+mn-cs"/>
              </a:endParaRPr>
            </a:p>
          </p:txBody>
        </p:sp>
        <p:sp>
          <p:nvSpPr>
            <p:cNvPr id="17" name="Rounded Rectangle 16">
              <a:extLst>
                <a:ext uri="{FF2B5EF4-FFF2-40B4-BE49-F238E27FC236}">
                  <a16:creationId xmlns:a16="http://schemas.microsoft.com/office/drawing/2014/main" id="{69AB1A20-896C-9749-A802-C093A532137A}"/>
                </a:ext>
              </a:extLst>
            </p:cNvPr>
            <p:cNvSpPr/>
            <p:nvPr/>
          </p:nvSpPr>
          <p:spPr>
            <a:xfrm>
              <a:off x="6338860" y="2636103"/>
              <a:ext cx="806030" cy="806030"/>
            </a:xfrm>
            <a:prstGeom prst="roundRect">
              <a:avLst>
                <a:gd name="adj" fmla="val 10000"/>
              </a:avLst>
            </a:prstGeom>
            <a:blipFill>
              <a:blip r:embed="rId12" cstate="email">
                <a:extLst>
                  <a:ext uri="{28A0092B-C50C-407E-A947-70E740481C1C}">
                    <a14:useLocalDpi xmlns:a14="http://schemas.microsoft.com/office/drawing/2010/main" val="0"/>
                  </a:ext>
                </a:extLst>
              </a:blip>
              <a:srcRect/>
              <a:stretch>
                <a:fillRect/>
              </a:stretch>
            </a:blip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hueOff val="0"/>
                <a:satOff val="0"/>
                <a:lumOff val="0"/>
                <a:alphaOff val="0"/>
              </a:schemeClr>
            </a:fontRef>
          </p:style>
        </p:sp>
        <p:sp>
          <p:nvSpPr>
            <p:cNvPr id="20" name="Freeform 19">
              <a:extLst>
                <a:ext uri="{FF2B5EF4-FFF2-40B4-BE49-F238E27FC236}">
                  <a16:creationId xmlns:a16="http://schemas.microsoft.com/office/drawing/2014/main" id="{9DD2CF6A-999E-F741-AD83-7C35CF488133}"/>
                </a:ext>
              </a:extLst>
            </p:cNvPr>
            <p:cNvSpPr/>
            <p:nvPr/>
          </p:nvSpPr>
          <p:spPr>
            <a:xfrm>
              <a:off x="6234850" y="3322728"/>
              <a:ext cx="1276478" cy="594754"/>
            </a:xfrm>
            <a:custGeom>
              <a:avLst/>
              <a:gdLst>
                <a:gd name="connsiteX0" fmla="*/ 0 w 1276478"/>
                <a:gd name="connsiteY0" fmla="*/ 59475 h 594754"/>
                <a:gd name="connsiteX1" fmla="*/ 59475 w 1276478"/>
                <a:gd name="connsiteY1" fmla="*/ 0 h 594754"/>
                <a:gd name="connsiteX2" fmla="*/ 1217003 w 1276478"/>
                <a:gd name="connsiteY2" fmla="*/ 0 h 594754"/>
                <a:gd name="connsiteX3" fmla="*/ 1276478 w 1276478"/>
                <a:gd name="connsiteY3" fmla="*/ 59475 h 594754"/>
                <a:gd name="connsiteX4" fmla="*/ 1276478 w 1276478"/>
                <a:gd name="connsiteY4" fmla="*/ 535279 h 594754"/>
                <a:gd name="connsiteX5" fmla="*/ 1217003 w 1276478"/>
                <a:gd name="connsiteY5" fmla="*/ 594754 h 594754"/>
                <a:gd name="connsiteX6" fmla="*/ 59475 w 1276478"/>
                <a:gd name="connsiteY6" fmla="*/ 594754 h 594754"/>
                <a:gd name="connsiteX7" fmla="*/ 0 w 1276478"/>
                <a:gd name="connsiteY7" fmla="*/ 535279 h 594754"/>
                <a:gd name="connsiteX8" fmla="*/ 0 w 1276478"/>
                <a:gd name="connsiteY8" fmla="*/ 59475 h 59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6478" h="594754">
                  <a:moveTo>
                    <a:pt x="0" y="59475"/>
                  </a:moveTo>
                  <a:cubicBezTo>
                    <a:pt x="0" y="26628"/>
                    <a:pt x="26628" y="0"/>
                    <a:pt x="59475" y="0"/>
                  </a:cubicBezTo>
                  <a:lnTo>
                    <a:pt x="1217003" y="0"/>
                  </a:lnTo>
                  <a:cubicBezTo>
                    <a:pt x="1249850" y="0"/>
                    <a:pt x="1276478" y="26628"/>
                    <a:pt x="1276478" y="59475"/>
                  </a:cubicBezTo>
                  <a:lnTo>
                    <a:pt x="1276478" y="535279"/>
                  </a:lnTo>
                  <a:cubicBezTo>
                    <a:pt x="1276478" y="568126"/>
                    <a:pt x="1249850" y="594754"/>
                    <a:pt x="1217003" y="594754"/>
                  </a:cubicBezTo>
                  <a:lnTo>
                    <a:pt x="59475" y="594754"/>
                  </a:lnTo>
                  <a:cubicBezTo>
                    <a:pt x="26628" y="594754"/>
                    <a:pt x="0" y="568126"/>
                    <a:pt x="0" y="535279"/>
                  </a:cubicBezTo>
                  <a:lnTo>
                    <a:pt x="0" y="59475"/>
                  </a:lnTo>
                  <a:close/>
                </a:path>
              </a:pathLst>
            </a:custGeom>
            <a:solidFill>
              <a:schemeClr val="accent2">
                <a:lumMod val="60000"/>
                <a:lumOff val="40000"/>
              </a:schemeClr>
            </a:solid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63140" tIns="63140" rIns="63140" bIns="6314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ysClr val="window" lastClr="FFFFFF"/>
                  </a:solidFill>
                  <a:latin typeface="Arial" panose="020B0604020202020204"/>
                  <a:ea typeface="+mn-ea"/>
                  <a:cs typeface="+mn-cs"/>
                </a:rPr>
                <a:t>Process and System alignment</a:t>
              </a:r>
            </a:p>
          </p:txBody>
        </p:sp>
        <p:sp>
          <p:nvSpPr>
            <p:cNvPr id="21" name="Freeform 20">
              <a:extLst>
                <a:ext uri="{FF2B5EF4-FFF2-40B4-BE49-F238E27FC236}">
                  <a16:creationId xmlns:a16="http://schemas.microsoft.com/office/drawing/2014/main" id="{FF65547A-C92A-6048-A246-09499F9BA02A}"/>
                </a:ext>
              </a:extLst>
            </p:cNvPr>
            <p:cNvSpPr/>
            <p:nvPr/>
          </p:nvSpPr>
          <p:spPr>
            <a:xfrm rot="21583228">
              <a:off x="7382477" y="2938575"/>
              <a:ext cx="237590" cy="193677"/>
            </a:xfrm>
            <a:custGeom>
              <a:avLst/>
              <a:gdLst>
                <a:gd name="connsiteX0" fmla="*/ 0 w 237590"/>
                <a:gd name="connsiteY0" fmla="*/ 38735 h 193677"/>
                <a:gd name="connsiteX1" fmla="*/ 140752 w 237590"/>
                <a:gd name="connsiteY1" fmla="*/ 38735 h 193677"/>
                <a:gd name="connsiteX2" fmla="*/ 140752 w 237590"/>
                <a:gd name="connsiteY2" fmla="*/ 0 h 193677"/>
                <a:gd name="connsiteX3" fmla="*/ 237590 w 237590"/>
                <a:gd name="connsiteY3" fmla="*/ 96839 h 193677"/>
                <a:gd name="connsiteX4" fmla="*/ 140752 w 237590"/>
                <a:gd name="connsiteY4" fmla="*/ 193677 h 193677"/>
                <a:gd name="connsiteX5" fmla="*/ 140752 w 237590"/>
                <a:gd name="connsiteY5" fmla="*/ 154942 h 193677"/>
                <a:gd name="connsiteX6" fmla="*/ 0 w 237590"/>
                <a:gd name="connsiteY6" fmla="*/ 154942 h 193677"/>
                <a:gd name="connsiteX7" fmla="*/ 0 w 237590"/>
                <a:gd name="connsiteY7" fmla="*/ 38735 h 19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590" h="193677">
                  <a:moveTo>
                    <a:pt x="0" y="38735"/>
                  </a:moveTo>
                  <a:lnTo>
                    <a:pt x="140752" y="38735"/>
                  </a:lnTo>
                  <a:lnTo>
                    <a:pt x="140752" y="0"/>
                  </a:lnTo>
                  <a:lnTo>
                    <a:pt x="237590" y="96839"/>
                  </a:lnTo>
                  <a:lnTo>
                    <a:pt x="140752" y="193677"/>
                  </a:lnTo>
                  <a:lnTo>
                    <a:pt x="140752" y="154942"/>
                  </a:lnTo>
                  <a:lnTo>
                    <a:pt x="0" y="154942"/>
                  </a:lnTo>
                  <a:lnTo>
                    <a:pt x="0" y="38735"/>
                  </a:lnTo>
                  <a:close/>
                </a:path>
              </a:pathLst>
            </a:custGeom>
            <a:solidFill>
              <a:srgbClr val="026CB6">
                <a:tint val="60000"/>
                <a:hueOff val="0"/>
                <a:satOff val="0"/>
                <a:lumOff val="0"/>
                <a:alphaOff val="0"/>
              </a:srgbClr>
            </a:solidFill>
            <a:ln>
              <a:noFill/>
            </a:ln>
            <a:effectLst/>
          </p:spPr>
          <p:style>
            <a:lnRef idx="0">
              <a:scrgbClr r="0" g="0" b="0"/>
            </a:lnRef>
            <a:fillRef idx="1">
              <a:scrgbClr r="0" g="0" b="0"/>
            </a:fillRef>
            <a:effectRef idx="0">
              <a:scrgbClr r="0" g="0" b="0"/>
            </a:effectRef>
            <a:fontRef idx="minor">
              <a:schemeClr val="lt1"/>
            </a:fontRef>
          </p:style>
          <p:txBody>
            <a:bodyPr spcFirstLastPara="0" vert="horz" wrap="square" lIns="-1" tIns="38735" rIns="58103" bIns="38734" numCol="1" spcCol="1270" anchor="ctr" anchorCtr="0">
              <a:noAutofit/>
            </a:bodyPr>
            <a:lstStyle/>
            <a:p>
              <a:pPr marL="0" lvl="0" indent="0" algn="ctr" defTabSz="355600">
                <a:lnSpc>
                  <a:spcPct val="90000"/>
                </a:lnSpc>
                <a:spcBef>
                  <a:spcPct val="0"/>
                </a:spcBef>
                <a:spcAft>
                  <a:spcPct val="35000"/>
                </a:spcAft>
                <a:buNone/>
              </a:pPr>
              <a:endParaRPr lang="en-US" sz="800" kern="1200" dirty="0">
                <a:solidFill>
                  <a:sysClr val="window" lastClr="FFFFFF"/>
                </a:solidFill>
                <a:latin typeface="Arial" panose="020B0604020202020204"/>
                <a:ea typeface="+mn-ea"/>
                <a:cs typeface="+mn-cs"/>
              </a:endParaRPr>
            </a:p>
          </p:txBody>
        </p:sp>
        <p:sp>
          <p:nvSpPr>
            <p:cNvPr id="22" name="Rounded Rectangle 21">
              <a:extLst>
                <a:ext uri="{FF2B5EF4-FFF2-40B4-BE49-F238E27FC236}">
                  <a16:creationId xmlns:a16="http://schemas.microsoft.com/office/drawing/2014/main" id="{3F70E3CF-A119-854A-9555-15895B49E058}"/>
                </a:ext>
              </a:extLst>
            </p:cNvPr>
            <p:cNvSpPr/>
            <p:nvPr/>
          </p:nvSpPr>
          <p:spPr>
            <a:xfrm>
              <a:off x="7823713" y="2628859"/>
              <a:ext cx="806030" cy="806030"/>
            </a:xfrm>
            <a:prstGeom prst="roundRect">
              <a:avLst>
                <a:gd name="adj" fmla="val 10000"/>
              </a:avLst>
            </a:prstGeom>
            <a:blipFill>
              <a:blip r:embed="rId13" cstate="email">
                <a:extLst>
                  <a:ext uri="{28A0092B-C50C-407E-A947-70E740481C1C}">
                    <a14:useLocalDpi xmlns:a14="http://schemas.microsoft.com/office/drawing/2010/main" val="0"/>
                  </a:ext>
                </a:extLst>
              </a:blip>
              <a:srcRect/>
              <a:stretch>
                <a:fillRect/>
              </a:stretch>
            </a:blip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hueOff val="0"/>
                <a:satOff val="0"/>
                <a:lumOff val="0"/>
                <a:alphaOff val="0"/>
              </a:schemeClr>
            </a:fontRef>
          </p:style>
        </p:sp>
        <p:sp>
          <p:nvSpPr>
            <p:cNvPr id="23" name="Freeform 22">
              <a:extLst>
                <a:ext uri="{FF2B5EF4-FFF2-40B4-BE49-F238E27FC236}">
                  <a16:creationId xmlns:a16="http://schemas.microsoft.com/office/drawing/2014/main" id="{20AA6CFA-22E2-4D4A-98FD-F65EB8782AC8}"/>
                </a:ext>
              </a:extLst>
            </p:cNvPr>
            <p:cNvSpPr/>
            <p:nvPr/>
          </p:nvSpPr>
          <p:spPr>
            <a:xfrm>
              <a:off x="7797856" y="3317157"/>
              <a:ext cx="1052063" cy="623730"/>
            </a:xfrm>
            <a:custGeom>
              <a:avLst/>
              <a:gdLst>
                <a:gd name="connsiteX0" fmla="*/ 0 w 1052063"/>
                <a:gd name="connsiteY0" fmla="*/ 62373 h 623730"/>
                <a:gd name="connsiteX1" fmla="*/ 62373 w 1052063"/>
                <a:gd name="connsiteY1" fmla="*/ 0 h 623730"/>
                <a:gd name="connsiteX2" fmla="*/ 989690 w 1052063"/>
                <a:gd name="connsiteY2" fmla="*/ 0 h 623730"/>
                <a:gd name="connsiteX3" fmla="*/ 1052063 w 1052063"/>
                <a:gd name="connsiteY3" fmla="*/ 62373 h 623730"/>
                <a:gd name="connsiteX4" fmla="*/ 1052063 w 1052063"/>
                <a:gd name="connsiteY4" fmla="*/ 561357 h 623730"/>
                <a:gd name="connsiteX5" fmla="*/ 989690 w 1052063"/>
                <a:gd name="connsiteY5" fmla="*/ 623730 h 623730"/>
                <a:gd name="connsiteX6" fmla="*/ 62373 w 1052063"/>
                <a:gd name="connsiteY6" fmla="*/ 623730 h 623730"/>
                <a:gd name="connsiteX7" fmla="*/ 0 w 1052063"/>
                <a:gd name="connsiteY7" fmla="*/ 561357 h 623730"/>
                <a:gd name="connsiteX8" fmla="*/ 0 w 1052063"/>
                <a:gd name="connsiteY8" fmla="*/ 62373 h 62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2063" h="623730">
                  <a:moveTo>
                    <a:pt x="0" y="62373"/>
                  </a:moveTo>
                  <a:cubicBezTo>
                    <a:pt x="0" y="27925"/>
                    <a:pt x="27925" y="0"/>
                    <a:pt x="62373" y="0"/>
                  </a:cubicBezTo>
                  <a:lnTo>
                    <a:pt x="989690" y="0"/>
                  </a:lnTo>
                  <a:cubicBezTo>
                    <a:pt x="1024138" y="0"/>
                    <a:pt x="1052063" y="27925"/>
                    <a:pt x="1052063" y="62373"/>
                  </a:cubicBezTo>
                  <a:lnTo>
                    <a:pt x="1052063" y="561357"/>
                  </a:lnTo>
                  <a:cubicBezTo>
                    <a:pt x="1052063" y="595805"/>
                    <a:pt x="1024138" y="623730"/>
                    <a:pt x="989690" y="623730"/>
                  </a:cubicBezTo>
                  <a:lnTo>
                    <a:pt x="62373" y="623730"/>
                  </a:lnTo>
                  <a:cubicBezTo>
                    <a:pt x="27925" y="623730"/>
                    <a:pt x="0" y="595805"/>
                    <a:pt x="0" y="561357"/>
                  </a:cubicBezTo>
                  <a:lnTo>
                    <a:pt x="0" y="62373"/>
                  </a:lnTo>
                  <a:close/>
                </a:path>
              </a:pathLst>
            </a:custGeom>
            <a:solidFill>
              <a:schemeClr val="accent2">
                <a:lumMod val="60000"/>
                <a:lumOff val="40000"/>
              </a:schemeClr>
            </a:solid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63988" tIns="63988" rIns="63988" bIns="63988"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ysClr val="window" lastClr="FFFFFF"/>
                  </a:solidFill>
                  <a:latin typeface="Arial" panose="020B0604020202020204"/>
                  <a:ea typeface="+mn-ea"/>
                  <a:cs typeface="+mn-cs"/>
                </a:rPr>
                <a:t>Industry issue</a:t>
              </a:r>
            </a:p>
          </p:txBody>
        </p:sp>
      </p:grpSp>
    </p:spTree>
    <p:extLst>
      <p:ext uri="{BB962C8B-B14F-4D97-AF65-F5344CB8AC3E}">
        <p14:creationId xmlns:p14="http://schemas.microsoft.com/office/powerpoint/2010/main" val="2929125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person using a computer&#10;&#10;Description automatically generated">
            <a:extLst>
              <a:ext uri="{FF2B5EF4-FFF2-40B4-BE49-F238E27FC236}">
                <a16:creationId xmlns:a16="http://schemas.microsoft.com/office/drawing/2014/main" id="{4552C4A4-2103-DF4D-A0F6-1E021EB20BA3}"/>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8" name="Rectangle 27">
            <a:extLst>
              <a:ext uri="{FF2B5EF4-FFF2-40B4-BE49-F238E27FC236}">
                <a16:creationId xmlns:a16="http://schemas.microsoft.com/office/drawing/2014/main" id="{4D9A0B9E-F244-864D-84A6-F3347B265598}"/>
              </a:ext>
            </a:extLst>
          </p:cNvPr>
          <p:cNvSpPr/>
          <p:nvPr/>
        </p:nvSpPr>
        <p:spPr>
          <a:xfrm>
            <a:off x="0" y="0"/>
            <a:ext cx="12192000" cy="6858000"/>
          </a:xfrm>
          <a:prstGeom prst="rect">
            <a:avLst/>
          </a:prstGeom>
          <a:solidFill>
            <a:schemeClr val="accent1">
              <a:alpha val="71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Title 1">
            <a:extLst>
              <a:ext uri="{FF2B5EF4-FFF2-40B4-BE49-F238E27FC236}">
                <a16:creationId xmlns:a16="http://schemas.microsoft.com/office/drawing/2014/main" id="{745DB026-8E5F-2A41-9F81-19BB2E164654}"/>
              </a:ext>
            </a:extLst>
          </p:cNvPr>
          <p:cNvSpPr txBox="1">
            <a:spLocks/>
          </p:cNvSpPr>
          <p:nvPr/>
        </p:nvSpPr>
        <p:spPr>
          <a:xfrm>
            <a:off x="548552" y="2709868"/>
            <a:ext cx="11094896" cy="1697408"/>
          </a:xfrm>
          <a:prstGeom prst="rect">
            <a:avLst/>
          </a:prstGeom>
        </p:spPr>
        <p:txBody>
          <a:bodyPr vert="horz" lIns="0" tIns="45720" rIns="0" bIns="45720" rtlCol="0" anchor="ctr">
            <a:noAutofit/>
          </a:bodyPr>
          <a:lstStyle>
            <a:lvl1pPr marL="0" algn="l" defTabSz="914400" rtl="0" eaLnBrk="1" latinLnBrk="0" hangingPunct="1">
              <a:lnSpc>
                <a:spcPct val="90000"/>
              </a:lnSpc>
              <a:spcBef>
                <a:spcPct val="0"/>
              </a:spcBef>
              <a:buNone/>
              <a:defRPr lang="en-GB" sz="2400" b="1" kern="1200" dirty="0">
                <a:solidFill>
                  <a:schemeClr val="accent1"/>
                </a:solidFill>
                <a:latin typeface="+mj-lt"/>
                <a:ea typeface="+mj-ea"/>
                <a:cs typeface="+mj-cs"/>
              </a:defRPr>
            </a:lvl1pPr>
          </a:lstStyle>
          <a:p>
            <a:pPr algn="ctr"/>
            <a:r>
              <a:rPr lang="en-US" sz="4400" dirty="0">
                <a:solidFill>
                  <a:schemeClr val="bg1"/>
                </a:solidFill>
              </a:rPr>
              <a:t>Time For Action</a:t>
            </a:r>
          </a:p>
          <a:p>
            <a:pPr algn="ctr"/>
            <a:endParaRPr lang="en-US" sz="5400" dirty="0">
              <a:solidFill>
                <a:schemeClr val="bg1"/>
              </a:solidFill>
              <a:latin typeface="Helvetica" pitchFamily="2" charset="0"/>
            </a:endParaRPr>
          </a:p>
        </p:txBody>
      </p:sp>
      <p:pic>
        <p:nvPicPr>
          <p:cNvPr id="29" name="Picture 28">
            <a:extLst>
              <a:ext uri="{FF2B5EF4-FFF2-40B4-BE49-F238E27FC236}">
                <a16:creationId xmlns:a16="http://schemas.microsoft.com/office/drawing/2014/main" id="{88AD7A7C-5B54-5340-9159-DD14E0543FE6}"/>
              </a:ext>
            </a:extLst>
          </p:cNvPr>
          <p:cNvPicPr>
            <a:picLocks noChangeAspect="1"/>
          </p:cNvPicPr>
          <p:nvPr/>
        </p:nvPicPr>
        <p:blipFill rotWithShape="1">
          <a:blip r:embed="rId4"/>
          <a:srcRect l="15498" t="40256"/>
          <a:stretch/>
        </p:blipFill>
        <p:spPr>
          <a:xfrm>
            <a:off x="-1" y="0"/>
            <a:ext cx="4945633" cy="2709868"/>
          </a:xfrm>
          <a:prstGeom prst="rect">
            <a:avLst/>
          </a:prstGeom>
        </p:spPr>
      </p:pic>
      <p:pic>
        <p:nvPicPr>
          <p:cNvPr id="30" name="Picture 29">
            <a:extLst>
              <a:ext uri="{FF2B5EF4-FFF2-40B4-BE49-F238E27FC236}">
                <a16:creationId xmlns:a16="http://schemas.microsoft.com/office/drawing/2014/main" id="{3FAFB89C-3464-AD4D-BF6B-0CC5005E546A}"/>
              </a:ext>
            </a:extLst>
          </p:cNvPr>
          <p:cNvPicPr>
            <a:picLocks noChangeAspect="1"/>
          </p:cNvPicPr>
          <p:nvPr/>
        </p:nvPicPr>
        <p:blipFill rotWithShape="1">
          <a:blip r:embed="rId5"/>
          <a:srcRect r="16148" b="20393"/>
          <a:stretch/>
        </p:blipFill>
        <p:spPr>
          <a:xfrm>
            <a:off x="6830511" y="2918461"/>
            <a:ext cx="5361489" cy="3939540"/>
          </a:xfrm>
          <a:prstGeom prst="rect">
            <a:avLst/>
          </a:prstGeom>
        </p:spPr>
      </p:pic>
      <p:pic>
        <p:nvPicPr>
          <p:cNvPr id="31" name="Graphic 30">
            <a:extLst>
              <a:ext uri="{FF2B5EF4-FFF2-40B4-BE49-F238E27FC236}">
                <a16:creationId xmlns:a16="http://schemas.microsoft.com/office/drawing/2014/main" id="{6678C9CD-F10E-A741-AB5F-B8E9EBBE2D89}"/>
              </a:ext>
            </a:extLst>
          </p:cNvPr>
          <p:cNvPicPr>
            <a:picLocks noChangeAspect="1"/>
          </p:cNvPicPr>
          <p:nvPr/>
        </p:nvPicPr>
        <p:blipFill>
          <a:blip r:embed="rId6" cstate="email">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46859" y="985837"/>
            <a:ext cx="878070" cy="682943"/>
          </a:xfrm>
          <a:prstGeom prst="rect">
            <a:avLst/>
          </a:prstGeom>
        </p:spPr>
      </p:pic>
    </p:spTree>
    <p:extLst>
      <p:ext uri="{BB962C8B-B14F-4D97-AF65-F5344CB8AC3E}">
        <p14:creationId xmlns:p14="http://schemas.microsoft.com/office/powerpoint/2010/main" val="1006248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934303A7-2EF6-CD45-B8D0-0AADBC1C6BCE}"/>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6" name="Rectangle 25">
            <a:extLst>
              <a:ext uri="{FF2B5EF4-FFF2-40B4-BE49-F238E27FC236}">
                <a16:creationId xmlns:a16="http://schemas.microsoft.com/office/drawing/2014/main" id="{4DA3CEA6-4091-EC43-BC34-8EA8A49507EB}"/>
              </a:ext>
            </a:extLst>
          </p:cNvPr>
          <p:cNvSpPr/>
          <p:nvPr/>
        </p:nvSpPr>
        <p:spPr>
          <a:xfrm>
            <a:off x="0" y="0"/>
            <a:ext cx="12192000" cy="6858000"/>
          </a:xfrm>
          <a:prstGeom prst="rect">
            <a:avLst/>
          </a:prstGeom>
          <a:solidFill>
            <a:schemeClr val="accent1">
              <a:alpha val="71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Title 1">
            <a:extLst>
              <a:ext uri="{FF2B5EF4-FFF2-40B4-BE49-F238E27FC236}">
                <a16:creationId xmlns:a16="http://schemas.microsoft.com/office/drawing/2014/main" id="{31BB5CE3-6D38-6945-AF63-90F73FA72189}"/>
              </a:ext>
            </a:extLst>
          </p:cNvPr>
          <p:cNvSpPr txBox="1">
            <a:spLocks/>
          </p:cNvSpPr>
          <p:nvPr/>
        </p:nvSpPr>
        <p:spPr>
          <a:xfrm>
            <a:off x="3739627" y="2709868"/>
            <a:ext cx="5771629" cy="1275413"/>
          </a:xfrm>
          <a:prstGeom prst="rect">
            <a:avLst/>
          </a:prstGeom>
        </p:spPr>
        <p:txBody>
          <a:bodyPr vert="horz" lIns="0" tIns="45720" rIns="0" bIns="45720" rtlCol="0" anchor="ctr">
            <a:noAutofit/>
          </a:bodyPr>
          <a:lstStyle>
            <a:lvl1pPr marL="0" algn="l" defTabSz="914400" rtl="0" eaLnBrk="1" latinLnBrk="0" hangingPunct="1">
              <a:lnSpc>
                <a:spcPct val="90000"/>
              </a:lnSpc>
              <a:spcBef>
                <a:spcPct val="0"/>
              </a:spcBef>
              <a:buNone/>
              <a:defRPr lang="en-GB" sz="2400" b="1" kern="1200" dirty="0">
                <a:solidFill>
                  <a:schemeClr val="accent1"/>
                </a:solidFill>
                <a:latin typeface="+mj-lt"/>
                <a:ea typeface="+mj-ea"/>
                <a:cs typeface="+mj-cs"/>
              </a:defRPr>
            </a:lvl1pPr>
          </a:lstStyle>
          <a:p>
            <a:r>
              <a:rPr lang="en-GB" sz="4400" dirty="0">
                <a:solidFill>
                  <a:schemeClr val="bg1"/>
                </a:solidFill>
              </a:rPr>
              <a:t>Ask Big Questions</a:t>
            </a:r>
            <a:endParaRPr lang="en-GB" sz="4400" dirty="0">
              <a:solidFill>
                <a:schemeClr val="bg1"/>
              </a:solidFill>
              <a:latin typeface="+mn-lt"/>
            </a:endParaRPr>
          </a:p>
        </p:txBody>
      </p:sp>
      <p:pic>
        <p:nvPicPr>
          <p:cNvPr id="28" name="Picture 27">
            <a:extLst>
              <a:ext uri="{FF2B5EF4-FFF2-40B4-BE49-F238E27FC236}">
                <a16:creationId xmlns:a16="http://schemas.microsoft.com/office/drawing/2014/main" id="{F2E8337D-F001-3B44-9151-63DD6BD25D8E}"/>
              </a:ext>
            </a:extLst>
          </p:cNvPr>
          <p:cNvPicPr>
            <a:picLocks noChangeAspect="1"/>
          </p:cNvPicPr>
          <p:nvPr/>
        </p:nvPicPr>
        <p:blipFill rotWithShape="1">
          <a:blip r:embed="rId4"/>
          <a:srcRect l="15498" t="40256"/>
          <a:stretch/>
        </p:blipFill>
        <p:spPr>
          <a:xfrm>
            <a:off x="0" y="0"/>
            <a:ext cx="4945633" cy="2709868"/>
          </a:xfrm>
          <a:prstGeom prst="rect">
            <a:avLst/>
          </a:prstGeom>
        </p:spPr>
      </p:pic>
      <p:pic>
        <p:nvPicPr>
          <p:cNvPr id="30" name="Picture 29">
            <a:extLst>
              <a:ext uri="{FF2B5EF4-FFF2-40B4-BE49-F238E27FC236}">
                <a16:creationId xmlns:a16="http://schemas.microsoft.com/office/drawing/2014/main" id="{4F28ECA0-DA41-9247-849E-B86A101E3D55}"/>
              </a:ext>
            </a:extLst>
          </p:cNvPr>
          <p:cNvPicPr>
            <a:picLocks noChangeAspect="1"/>
          </p:cNvPicPr>
          <p:nvPr/>
        </p:nvPicPr>
        <p:blipFill rotWithShape="1">
          <a:blip r:embed="rId5"/>
          <a:srcRect r="16148" b="20393"/>
          <a:stretch/>
        </p:blipFill>
        <p:spPr>
          <a:xfrm>
            <a:off x="6830512" y="2918461"/>
            <a:ext cx="5361489" cy="3939540"/>
          </a:xfrm>
          <a:prstGeom prst="rect">
            <a:avLst/>
          </a:prstGeom>
        </p:spPr>
      </p:pic>
      <p:pic>
        <p:nvPicPr>
          <p:cNvPr id="32" name="Graphic 31">
            <a:extLst>
              <a:ext uri="{FF2B5EF4-FFF2-40B4-BE49-F238E27FC236}">
                <a16:creationId xmlns:a16="http://schemas.microsoft.com/office/drawing/2014/main" id="{8CBE68DE-C441-6F48-AF13-37840F256A24}"/>
              </a:ext>
            </a:extLst>
          </p:cNvPr>
          <p:cNvPicPr>
            <a:picLocks noChangeAspect="1"/>
          </p:cNvPicPr>
          <p:nvPr/>
        </p:nvPicPr>
        <p:blipFill>
          <a:blip r:embed="rId6" cstate="email">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46860" y="985837"/>
            <a:ext cx="878070" cy="682943"/>
          </a:xfrm>
          <a:prstGeom prst="rect">
            <a:avLst/>
          </a:prstGeom>
        </p:spPr>
      </p:pic>
    </p:spTree>
    <p:extLst>
      <p:ext uri="{BB962C8B-B14F-4D97-AF65-F5344CB8AC3E}">
        <p14:creationId xmlns:p14="http://schemas.microsoft.com/office/powerpoint/2010/main" val="12497429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sp>
          <p:nvSpPr>
            <p:cNvPr id="3" name="object 3"/>
            <p:cNvSpPr/>
            <p:nvPr/>
          </p:nvSpPr>
          <p:spPr>
            <a:xfrm>
              <a:off x="0" y="0"/>
              <a:ext cx="12192000" cy="6858000"/>
            </a:xfrm>
            <a:prstGeom prst="rect">
              <a:avLst/>
            </a:prstGeom>
            <a:blipFill>
              <a:blip r:embed="rId3" cstate="print"/>
              <a:stretch>
                <a:fillRect/>
              </a:stretch>
            </a:blipFill>
          </p:spPr>
          <p:txBody>
            <a:bodyPr wrap="square" lIns="0" tIns="0" rIns="0" bIns="0" rtlCol="0"/>
            <a:lstStyle/>
            <a:p>
              <a:endParaRPr dirty="0"/>
            </a:p>
          </p:txBody>
        </p:sp>
        <p:sp>
          <p:nvSpPr>
            <p:cNvPr id="4" name="object 4"/>
            <p:cNvSpPr/>
            <p:nvPr/>
          </p:nvSpPr>
          <p:spPr>
            <a:xfrm>
              <a:off x="7161276" y="0"/>
              <a:ext cx="5020310" cy="3804285"/>
            </a:xfrm>
            <a:custGeom>
              <a:avLst/>
              <a:gdLst/>
              <a:ahLst/>
              <a:cxnLst/>
              <a:rect l="l" t="t" r="r" b="b"/>
              <a:pathLst>
                <a:path w="5020309" h="3804285">
                  <a:moveTo>
                    <a:pt x="3437001" y="3136747"/>
                  </a:moveTo>
                  <a:lnTo>
                    <a:pt x="2996730" y="3136747"/>
                  </a:lnTo>
                  <a:lnTo>
                    <a:pt x="2829953" y="3470325"/>
                  </a:lnTo>
                  <a:lnTo>
                    <a:pt x="2996730" y="3803904"/>
                  </a:lnTo>
                  <a:lnTo>
                    <a:pt x="3437001" y="3803904"/>
                  </a:lnTo>
                  <a:lnTo>
                    <a:pt x="3603777" y="3470325"/>
                  </a:lnTo>
                  <a:lnTo>
                    <a:pt x="3437001" y="3136747"/>
                  </a:lnTo>
                  <a:close/>
                </a:path>
                <a:path w="5020309" h="3804285">
                  <a:moveTo>
                    <a:pt x="4145140" y="2744127"/>
                  </a:moveTo>
                  <a:lnTo>
                    <a:pt x="3704869" y="2744127"/>
                  </a:lnTo>
                  <a:lnTo>
                    <a:pt x="3538092" y="3077705"/>
                  </a:lnTo>
                  <a:lnTo>
                    <a:pt x="3704869" y="3411283"/>
                  </a:lnTo>
                  <a:lnTo>
                    <a:pt x="4145140" y="3411283"/>
                  </a:lnTo>
                  <a:lnTo>
                    <a:pt x="4311916" y="3077705"/>
                  </a:lnTo>
                  <a:lnTo>
                    <a:pt x="4145140" y="2744127"/>
                  </a:lnTo>
                  <a:close/>
                </a:path>
                <a:path w="5020309" h="3804285">
                  <a:moveTo>
                    <a:pt x="2017280" y="2359431"/>
                  </a:moveTo>
                  <a:lnTo>
                    <a:pt x="1576997" y="2359431"/>
                  </a:lnTo>
                  <a:lnTo>
                    <a:pt x="1410220" y="2692996"/>
                  </a:lnTo>
                  <a:lnTo>
                    <a:pt x="1576997" y="3026575"/>
                  </a:lnTo>
                  <a:lnTo>
                    <a:pt x="2017280" y="3026575"/>
                  </a:lnTo>
                  <a:lnTo>
                    <a:pt x="2184044" y="2692996"/>
                  </a:lnTo>
                  <a:lnTo>
                    <a:pt x="2017280" y="2359431"/>
                  </a:lnTo>
                  <a:close/>
                </a:path>
                <a:path w="5020309" h="3804285">
                  <a:moveTo>
                    <a:pt x="4853292" y="2359431"/>
                  </a:moveTo>
                  <a:lnTo>
                    <a:pt x="4413008" y="2359431"/>
                  </a:lnTo>
                  <a:lnTo>
                    <a:pt x="4246232" y="2692996"/>
                  </a:lnTo>
                  <a:lnTo>
                    <a:pt x="4413008" y="3026575"/>
                  </a:lnTo>
                  <a:lnTo>
                    <a:pt x="4853292" y="3026575"/>
                  </a:lnTo>
                  <a:lnTo>
                    <a:pt x="5020056" y="2692996"/>
                  </a:lnTo>
                  <a:lnTo>
                    <a:pt x="4853292" y="2359431"/>
                  </a:lnTo>
                  <a:close/>
                </a:path>
                <a:path w="5020309" h="3804285">
                  <a:moveTo>
                    <a:pt x="2725356" y="1962023"/>
                  </a:moveTo>
                  <a:lnTo>
                    <a:pt x="2285085" y="1962023"/>
                  </a:lnTo>
                  <a:lnTo>
                    <a:pt x="2118309" y="2295601"/>
                  </a:lnTo>
                  <a:lnTo>
                    <a:pt x="2285085" y="2629179"/>
                  </a:lnTo>
                  <a:lnTo>
                    <a:pt x="2725356" y="2629179"/>
                  </a:lnTo>
                  <a:lnTo>
                    <a:pt x="2892132" y="2295601"/>
                  </a:lnTo>
                  <a:lnTo>
                    <a:pt x="2725356" y="1962023"/>
                  </a:lnTo>
                  <a:close/>
                </a:path>
                <a:path w="5020309" h="3804285">
                  <a:moveTo>
                    <a:pt x="4145140" y="1962023"/>
                  </a:moveTo>
                  <a:lnTo>
                    <a:pt x="3704869" y="1962023"/>
                  </a:lnTo>
                  <a:lnTo>
                    <a:pt x="3538092" y="2295601"/>
                  </a:lnTo>
                  <a:lnTo>
                    <a:pt x="3704869" y="2629179"/>
                  </a:lnTo>
                  <a:lnTo>
                    <a:pt x="4145140" y="2629179"/>
                  </a:lnTo>
                  <a:lnTo>
                    <a:pt x="4311916" y="2295601"/>
                  </a:lnTo>
                  <a:lnTo>
                    <a:pt x="4145140" y="1962023"/>
                  </a:lnTo>
                  <a:close/>
                </a:path>
                <a:path w="5020309" h="3804285">
                  <a:moveTo>
                    <a:pt x="3437001" y="1573504"/>
                  </a:moveTo>
                  <a:lnTo>
                    <a:pt x="2996730" y="1573504"/>
                  </a:lnTo>
                  <a:lnTo>
                    <a:pt x="2829953" y="1907082"/>
                  </a:lnTo>
                  <a:lnTo>
                    <a:pt x="2996730" y="2240661"/>
                  </a:lnTo>
                  <a:lnTo>
                    <a:pt x="3437001" y="2240661"/>
                  </a:lnTo>
                  <a:lnTo>
                    <a:pt x="3603777" y="1907082"/>
                  </a:lnTo>
                  <a:lnTo>
                    <a:pt x="3437001" y="1573504"/>
                  </a:lnTo>
                  <a:close/>
                </a:path>
                <a:path w="5020309" h="3804285">
                  <a:moveTo>
                    <a:pt x="4853292" y="1573504"/>
                  </a:moveTo>
                  <a:lnTo>
                    <a:pt x="4413008" y="1573504"/>
                  </a:lnTo>
                  <a:lnTo>
                    <a:pt x="4246232" y="1907082"/>
                  </a:lnTo>
                  <a:lnTo>
                    <a:pt x="4413008" y="2240661"/>
                  </a:lnTo>
                  <a:lnTo>
                    <a:pt x="4853292" y="2240661"/>
                  </a:lnTo>
                  <a:lnTo>
                    <a:pt x="5020056" y="1907082"/>
                  </a:lnTo>
                  <a:lnTo>
                    <a:pt x="4853292" y="1573504"/>
                  </a:lnTo>
                  <a:close/>
                </a:path>
                <a:path w="5020309" h="3804285">
                  <a:moveTo>
                    <a:pt x="1310449" y="1172298"/>
                  </a:moveTo>
                  <a:lnTo>
                    <a:pt x="870165" y="1172298"/>
                  </a:lnTo>
                  <a:lnTo>
                    <a:pt x="703402" y="1505864"/>
                  </a:lnTo>
                  <a:lnTo>
                    <a:pt x="870165" y="1839455"/>
                  </a:lnTo>
                  <a:lnTo>
                    <a:pt x="1310449" y="1839455"/>
                  </a:lnTo>
                  <a:lnTo>
                    <a:pt x="1477225" y="1505864"/>
                  </a:lnTo>
                  <a:lnTo>
                    <a:pt x="1310449" y="1172298"/>
                  </a:lnTo>
                  <a:close/>
                </a:path>
                <a:path w="5020309" h="3804285">
                  <a:moveTo>
                    <a:pt x="2725356" y="1172298"/>
                  </a:moveTo>
                  <a:lnTo>
                    <a:pt x="2285085" y="1172298"/>
                  </a:lnTo>
                  <a:lnTo>
                    <a:pt x="2118309" y="1505864"/>
                  </a:lnTo>
                  <a:lnTo>
                    <a:pt x="2285085" y="1839455"/>
                  </a:lnTo>
                  <a:lnTo>
                    <a:pt x="2725356" y="1839455"/>
                  </a:lnTo>
                  <a:lnTo>
                    <a:pt x="2892132" y="1505864"/>
                  </a:lnTo>
                  <a:lnTo>
                    <a:pt x="2725356" y="1172298"/>
                  </a:lnTo>
                  <a:close/>
                </a:path>
                <a:path w="5020309" h="3804285">
                  <a:moveTo>
                    <a:pt x="607047" y="786752"/>
                  </a:moveTo>
                  <a:lnTo>
                    <a:pt x="166776" y="786752"/>
                  </a:lnTo>
                  <a:lnTo>
                    <a:pt x="0" y="1120330"/>
                  </a:lnTo>
                  <a:lnTo>
                    <a:pt x="166776" y="1453908"/>
                  </a:lnTo>
                  <a:lnTo>
                    <a:pt x="607047" y="1453908"/>
                  </a:lnTo>
                  <a:lnTo>
                    <a:pt x="773823" y="1120330"/>
                  </a:lnTo>
                  <a:lnTo>
                    <a:pt x="607047" y="786752"/>
                  </a:lnTo>
                  <a:close/>
                </a:path>
                <a:path w="5020309" h="3804285">
                  <a:moveTo>
                    <a:pt x="2017280" y="786752"/>
                  </a:moveTo>
                  <a:lnTo>
                    <a:pt x="1576997" y="786752"/>
                  </a:lnTo>
                  <a:lnTo>
                    <a:pt x="1410220" y="1120330"/>
                  </a:lnTo>
                  <a:lnTo>
                    <a:pt x="1576997" y="1453908"/>
                  </a:lnTo>
                  <a:lnTo>
                    <a:pt x="2017280" y="1453908"/>
                  </a:lnTo>
                  <a:lnTo>
                    <a:pt x="2184044" y="1120330"/>
                  </a:lnTo>
                  <a:lnTo>
                    <a:pt x="2017280" y="786752"/>
                  </a:lnTo>
                  <a:close/>
                </a:path>
                <a:path w="5020309" h="3804285">
                  <a:moveTo>
                    <a:pt x="3437001" y="786752"/>
                  </a:moveTo>
                  <a:lnTo>
                    <a:pt x="2996730" y="786752"/>
                  </a:lnTo>
                  <a:lnTo>
                    <a:pt x="2829953" y="1120330"/>
                  </a:lnTo>
                  <a:lnTo>
                    <a:pt x="2996730" y="1453908"/>
                  </a:lnTo>
                  <a:lnTo>
                    <a:pt x="3437001" y="1453908"/>
                  </a:lnTo>
                  <a:lnTo>
                    <a:pt x="3603777" y="1120330"/>
                  </a:lnTo>
                  <a:lnTo>
                    <a:pt x="3437001" y="786752"/>
                  </a:lnTo>
                  <a:close/>
                </a:path>
                <a:path w="5020309" h="3804285">
                  <a:moveTo>
                    <a:pt x="2728861" y="393369"/>
                  </a:moveTo>
                  <a:lnTo>
                    <a:pt x="2288578" y="393369"/>
                  </a:lnTo>
                  <a:lnTo>
                    <a:pt x="2121814" y="726960"/>
                  </a:lnTo>
                  <a:lnTo>
                    <a:pt x="2288578" y="1060538"/>
                  </a:lnTo>
                  <a:lnTo>
                    <a:pt x="2728861" y="1060538"/>
                  </a:lnTo>
                  <a:lnTo>
                    <a:pt x="2895625" y="726960"/>
                  </a:lnTo>
                  <a:lnTo>
                    <a:pt x="2728861" y="393369"/>
                  </a:lnTo>
                  <a:close/>
                </a:path>
                <a:path w="5020309" h="3804285">
                  <a:moveTo>
                    <a:pt x="4145140" y="393369"/>
                  </a:moveTo>
                  <a:lnTo>
                    <a:pt x="3704869" y="393369"/>
                  </a:lnTo>
                  <a:lnTo>
                    <a:pt x="3538092" y="726960"/>
                  </a:lnTo>
                  <a:lnTo>
                    <a:pt x="3704869" y="1060538"/>
                  </a:lnTo>
                  <a:lnTo>
                    <a:pt x="4145140" y="1060538"/>
                  </a:lnTo>
                  <a:lnTo>
                    <a:pt x="4311916" y="726960"/>
                  </a:lnTo>
                  <a:lnTo>
                    <a:pt x="4145140" y="393369"/>
                  </a:lnTo>
                  <a:close/>
                </a:path>
                <a:path w="5020309" h="3804285">
                  <a:moveTo>
                    <a:pt x="2012657" y="0"/>
                  </a:moveTo>
                  <a:lnTo>
                    <a:pt x="1572374" y="0"/>
                  </a:lnTo>
                  <a:lnTo>
                    <a:pt x="1405610" y="333578"/>
                  </a:lnTo>
                  <a:lnTo>
                    <a:pt x="1572374" y="667156"/>
                  </a:lnTo>
                  <a:lnTo>
                    <a:pt x="2012657" y="667156"/>
                  </a:lnTo>
                  <a:lnTo>
                    <a:pt x="2179421" y="333578"/>
                  </a:lnTo>
                  <a:lnTo>
                    <a:pt x="2012657" y="0"/>
                  </a:lnTo>
                  <a:close/>
                </a:path>
                <a:path w="5020309" h="3804285">
                  <a:moveTo>
                    <a:pt x="3437001" y="0"/>
                  </a:moveTo>
                  <a:lnTo>
                    <a:pt x="2996730" y="0"/>
                  </a:lnTo>
                  <a:lnTo>
                    <a:pt x="2829953" y="333578"/>
                  </a:lnTo>
                  <a:lnTo>
                    <a:pt x="2996730" y="667156"/>
                  </a:lnTo>
                  <a:lnTo>
                    <a:pt x="3437001" y="667156"/>
                  </a:lnTo>
                  <a:lnTo>
                    <a:pt x="3603777" y="333578"/>
                  </a:lnTo>
                  <a:lnTo>
                    <a:pt x="3437001" y="0"/>
                  </a:lnTo>
                  <a:close/>
                </a:path>
                <a:path w="5020309" h="3804285">
                  <a:moveTo>
                    <a:pt x="4853292" y="0"/>
                  </a:moveTo>
                  <a:lnTo>
                    <a:pt x="4413008" y="0"/>
                  </a:lnTo>
                  <a:lnTo>
                    <a:pt x="4246232" y="333578"/>
                  </a:lnTo>
                  <a:lnTo>
                    <a:pt x="4413008" y="667156"/>
                  </a:lnTo>
                  <a:lnTo>
                    <a:pt x="4853292" y="667156"/>
                  </a:lnTo>
                  <a:lnTo>
                    <a:pt x="5020056" y="333578"/>
                  </a:lnTo>
                  <a:lnTo>
                    <a:pt x="4853292" y="0"/>
                  </a:lnTo>
                  <a:close/>
                </a:path>
              </a:pathLst>
            </a:custGeom>
            <a:solidFill>
              <a:srgbClr val="FFFFFF"/>
            </a:solidFill>
          </p:spPr>
          <p:txBody>
            <a:bodyPr wrap="square" lIns="0" tIns="0" rIns="0" bIns="0" rtlCol="0"/>
            <a:lstStyle/>
            <a:p>
              <a:endParaRPr dirty="0"/>
            </a:p>
          </p:txBody>
        </p:sp>
        <p:sp>
          <p:nvSpPr>
            <p:cNvPr id="5" name="object 5"/>
            <p:cNvSpPr/>
            <p:nvPr/>
          </p:nvSpPr>
          <p:spPr>
            <a:xfrm>
              <a:off x="809244" y="3726179"/>
              <a:ext cx="7829550" cy="0"/>
            </a:xfrm>
            <a:custGeom>
              <a:avLst/>
              <a:gdLst/>
              <a:ahLst/>
              <a:cxnLst/>
              <a:rect l="l" t="t" r="r" b="b"/>
              <a:pathLst>
                <a:path w="7829550">
                  <a:moveTo>
                    <a:pt x="0" y="0"/>
                  </a:moveTo>
                  <a:lnTo>
                    <a:pt x="7829550" y="0"/>
                  </a:lnTo>
                </a:path>
              </a:pathLst>
            </a:custGeom>
            <a:ln w="6096">
              <a:solidFill>
                <a:srgbClr val="FFFFFF"/>
              </a:solidFill>
            </a:ln>
          </p:spPr>
          <p:txBody>
            <a:bodyPr wrap="square" lIns="0" tIns="0" rIns="0" bIns="0" rtlCol="0"/>
            <a:lstStyle/>
            <a:p>
              <a:endParaRPr dirty="0"/>
            </a:p>
          </p:txBody>
        </p:sp>
      </p:grpSp>
      <p:sp>
        <p:nvSpPr>
          <p:cNvPr id="6" name="object 6"/>
          <p:cNvSpPr txBox="1">
            <a:spLocks noGrp="1"/>
          </p:cNvSpPr>
          <p:nvPr>
            <p:ph type="title"/>
          </p:nvPr>
        </p:nvSpPr>
        <p:spPr>
          <a:xfrm>
            <a:off x="887864" y="2787408"/>
            <a:ext cx="2313940" cy="574040"/>
          </a:xfrm>
          <a:prstGeom prst="rect">
            <a:avLst/>
          </a:prstGeom>
        </p:spPr>
        <p:txBody>
          <a:bodyPr vert="horz" wrap="square" lIns="0" tIns="12700" rIns="0" bIns="0" rtlCol="0">
            <a:spAutoFit/>
          </a:bodyPr>
          <a:lstStyle/>
          <a:p>
            <a:pPr marL="12700">
              <a:lnSpc>
                <a:spcPct val="100000"/>
              </a:lnSpc>
              <a:spcBef>
                <a:spcPts val="100"/>
              </a:spcBef>
            </a:pPr>
            <a:r>
              <a:rPr sz="3600" spc="-5" dirty="0"/>
              <a:t>Thank</a:t>
            </a:r>
            <a:r>
              <a:rPr sz="3600" spc="-150" dirty="0"/>
              <a:t> </a:t>
            </a:r>
            <a:r>
              <a:rPr sz="3600" spc="-85" dirty="0"/>
              <a:t>You!</a:t>
            </a:r>
            <a:endParaRPr sz="3600" dirty="0"/>
          </a:p>
        </p:txBody>
      </p:sp>
      <p:sp>
        <p:nvSpPr>
          <p:cNvPr id="7" name="object 7"/>
          <p:cNvSpPr txBox="1"/>
          <p:nvPr/>
        </p:nvSpPr>
        <p:spPr>
          <a:xfrm>
            <a:off x="887863" y="3841127"/>
            <a:ext cx="4128770" cy="1874231"/>
          </a:xfrm>
          <a:prstGeom prst="rect">
            <a:avLst/>
          </a:prstGeom>
        </p:spPr>
        <p:txBody>
          <a:bodyPr vert="horz" wrap="square" lIns="0" tIns="139065" rIns="0" bIns="0" rtlCol="0">
            <a:spAutoFit/>
          </a:bodyPr>
          <a:lstStyle/>
          <a:p>
            <a:pPr marL="469900" indent="-457200">
              <a:lnSpc>
                <a:spcPct val="100000"/>
              </a:lnSpc>
              <a:spcBef>
                <a:spcPts val="1095"/>
              </a:spcBef>
              <a:buChar char="•"/>
              <a:tabLst>
                <a:tab pos="469265" algn="l"/>
                <a:tab pos="469900" algn="l"/>
              </a:tabLst>
            </a:pPr>
            <a:r>
              <a:rPr sz="2400" spc="-5" dirty="0">
                <a:solidFill>
                  <a:srgbClr val="FFFFFF"/>
                </a:solidFill>
                <a:latin typeface="Arial"/>
                <a:cs typeface="Arial"/>
              </a:rPr>
              <a:t>Follow-up</a:t>
            </a:r>
            <a:r>
              <a:rPr sz="2400" spc="25" dirty="0">
                <a:solidFill>
                  <a:srgbClr val="FFFFFF"/>
                </a:solidFill>
                <a:latin typeface="Arial"/>
                <a:cs typeface="Arial"/>
              </a:rPr>
              <a:t> </a:t>
            </a:r>
            <a:r>
              <a:rPr sz="2400" spc="-5" dirty="0">
                <a:solidFill>
                  <a:srgbClr val="FFFFFF"/>
                </a:solidFill>
                <a:latin typeface="Arial"/>
                <a:cs typeface="Arial"/>
              </a:rPr>
              <a:t>questions?</a:t>
            </a:r>
            <a:endParaRPr sz="2400" dirty="0">
              <a:latin typeface="Arial"/>
              <a:cs typeface="Arial"/>
            </a:endParaRPr>
          </a:p>
          <a:p>
            <a:pPr marL="469900" marR="5080" indent="-457200">
              <a:lnSpc>
                <a:spcPct val="100000"/>
              </a:lnSpc>
              <a:spcBef>
                <a:spcPts val="994"/>
              </a:spcBef>
              <a:buChar char="•"/>
              <a:tabLst>
                <a:tab pos="469265" algn="l"/>
                <a:tab pos="469900" algn="l"/>
              </a:tabLst>
            </a:pPr>
            <a:r>
              <a:rPr sz="2400" spc="-5" dirty="0">
                <a:solidFill>
                  <a:srgbClr val="FFFFFF"/>
                </a:solidFill>
                <a:latin typeface="Arial"/>
                <a:cs typeface="Arial"/>
              </a:rPr>
              <a:t>Contact </a:t>
            </a:r>
            <a:r>
              <a:rPr lang="en-US" sz="2400" spc="-5" dirty="0">
                <a:solidFill>
                  <a:srgbClr val="FFFFFF"/>
                </a:solidFill>
                <a:latin typeface="Arial"/>
                <a:cs typeface="Arial"/>
              </a:rPr>
              <a:t>Steven</a:t>
            </a:r>
            <a:r>
              <a:rPr sz="2400" spc="-5" dirty="0">
                <a:solidFill>
                  <a:srgbClr val="FFFFFF"/>
                </a:solidFill>
                <a:latin typeface="Arial"/>
                <a:cs typeface="Arial"/>
              </a:rPr>
              <a:t> </a:t>
            </a:r>
            <a:r>
              <a:rPr lang="en-US" sz="2400" spc="-5" dirty="0">
                <a:solidFill>
                  <a:srgbClr val="FFFFFF"/>
                </a:solidFill>
                <a:latin typeface="Arial"/>
                <a:cs typeface="Arial"/>
              </a:rPr>
              <a:t>Beales</a:t>
            </a:r>
            <a:r>
              <a:rPr sz="2400" spc="-5" dirty="0">
                <a:solidFill>
                  <a:srgbClr val="FFFFFF"/>
                </a:solidFill>
                <a:latin typeface="Arial"/>
                <a:cs typeface="Arial"/>
              </a:rPr>
              <a:t> at: </a:t>
            </a:r>
            <a:r>
              <a:rPr sz="2400" u="heavy" spc="-5" dirty="0">
                <a:solidFill>
                  <a:srgbClr val="0563C1"/>
                </a:solidFill>
                <a:uFill>
                  <a:solidFill>
                    <a:srgbClr val="0563C1"/>
                  </a:solidFill>
                </a:uFill>
                <a:latin typeface="Arial"/>
                <a:cs typeface="Arial"/>
                <a:hlinkClick r:id="rId4"/>
              </a:rPr>
              <a:t> </a:t>
            </a:r>
            <a:r>
              <a:rPr lang="en-US" sz="2400" u="heavy" spc="-5" dirty="0">
                <a:solidFill>
                  <a:srgbClr val="0563C1"/>
                </a:solidFill>
                <a:uFill>
                  <a:solidFill>
                    <a:srgbClr val="0563C1"/>
                  </a:solidFill>
                </a:uFill>
                <a:latin typeface="Arial"/>
                <a:cs typeface="Arial"/>
                <a:hlinkClick r:id="rId4"/>
              </a:rPr>
              <a:t>sbeales</a:t>
            </a:r>
            <a:r>
              <a:rPr sz="2400" u="heavy" spc="-5" dirty="0">
                <a:solidFill>
                  <a:srgbClr val="0563C1"/>
                </a:solidFill>
                <a:uFill>
                  <a:solidFill>
                    <a:srgbClr val="0563C1"/>
                  </a:solidFill>
                </a:uFill>
                <a:latin typeface="Arial"/>
                <a:cs typeface="Arial"/>
                <a:hlinkClick r:id="rId4"/>
              </a:rPr>
              <a:t>@wcgclinical.com</a:t>
            </a:r>
            <a:endParaRPr sz="2400" dirty="0">
              <a:latin typeface="Arial"/>
              <a:cs typeface="Arial"/>
            </a:endParaRPr>
          </a:p>
          <a:p>
            <a:pPr marL="469900" indent="-457200">
              <a:lnSpc>
                <a:spcPct val="100000"/>
              </a:lnSpc>
              <a:spcBef>
                <a:spcPts val="994"/>
              </a:spcBef>
              <a:buChar char="•"/>
              <a:tabLst>
                <a:tab pos="469265" algn="l"/>
                <a:tab pos="469900" algn="l"/>
              </a:tabLst>
            </a:pPr>
            <a:r>
              <a:rPr sz="2400" spc="-5" dirty="0">
                <a:solidFill>
                  <a:srgbClr val="FFFFFF"/>
                </a:solidFill>
                <a:latin typeface="Arial"/>
                <a:cs typeface="Arial"/>
              </a:rPr>
              <a:t>6</a:t>
            </a:r>
            <a:r>
              <a:rPr lang="en-US" sz="2400" spc="-5" dirty="0">
                <a:solidFill>
                  <a:srgbClr val="FFFFFF"/>
                </a:solidFill>
                <a:latin typeface="Arial"/>
                <a:cs typeface="Arial"/>
              </a:rPr>
              <a:t>10</a:t>
            </a:r>
            <a:r>
              <a:rPr sz="2400" spc="-5" dirty="0">
                <a:solidFill>
                  <a:srgbClr val="FFFFFF"/>
                </a:solidFill>
                <a:latin typeface="Arial"/>
                <a:cs typeface="Arial"/>
              </a:rPr>
              <a:t>-</a:t>
            </a:r>
            <a:r>
              <a:rPr lang="en-US" sz="2400" spc="-5" dirty="0">
                <a:solidFill>
                  <a:srgbClr val="FFFFFF"/>
                </a:solidFill>
                <a:latin typeface="Arial"/>
                <a:cs typeface="Arial"/>
              </a:rPr>
              <a:t>834</a:t>
            </a:r>
            <a:r>
              <a:rPr sz="2400" spc="-5" dirty="0">
                <a:solidFill>
                  <a:srgbClr val="FFFFFF"/>
                </a:solidFill>
                <a:latin typeface="Arial"/>
                <a:cs typeface="Arial"/>
              </a:rPr>
              <a:t>-</a:t>
            </a:r>
            <a:r>
              <a:rPr lang="en-US" sz="2400" spc="-5" dirty="0">
                <a:solidFill>
                  <a:srgbClr val="FFFFFF"/>
                </a:solidFill>
                <a:latin typeface="Arial"/>
                <a:cs typeface="Arial"/>
              </a:rPr>
              <a:t>6209</a:t>
            </a:r>
            <a:endParaRPr sz="2400" dirty="0">
              <a:latin typeface="Arial"/>
              <a:cs typeface="Arial"/>
            </a:endParaRPr>
          </a:p>
        </p:txBody>
      </p:sp>
    </p:spTree>
    <p:extLst>
      <p:ext uri="{BB962C8B-B14F-4D97-AF65-F5344CB8AC3E}">
        <p14:creationId xmlns:p14="http://schemas.microsoft.com/office/powerpoint/2010/main" val="660303045"/>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body" idx="1"/>
          </p:nvPr>
        </p:nvSpPr>
        <p:spPr>
          <a:xfrm>
            <a:off x="0" y="0"/>
            <a:ext cx="0" cy="1747914"/>
          </a:xfrm>
          <a:prstGeom prst="rect">
            <a:avLst/>
          </a:prstGeom>
        </p:spPr>
        <p:txBody>
          <a:bodyPr vert="horz" wrap="square" lIns="0" tIns="3810" rIns="0" bIns="0" rtlCol="0">
            <a:spAutoFit/>
          </a:bodyPr>
          <a:lstStyle/>
          <a:p>
            <a:pPr marL="3354704" indent="0">
              <a:lnSpc>
                <a:spcPct val="100000"/>
              </a:lnSpc>
              <a:buNone/>
            </a:pPr>
            <a:endParaRPr spc="-5" dirty="0"/>
          </a:p>
        </p:txBody>
      </p:sp>
      <p:grpSp>
        <p:nvGrpSpPr>
          <p:cNvPr id="5" name="object 5"/>
          <p:cNvGrpSpPr/>
          <p:nvPr/>
        </p:nvGrpSpPr>
        <p:grpSpPr>
          <a:xfrm>
            <a:off x="8808719" y="3058667"/>
            <a:ext cx="2994660" cy="2324735"/>
            <a:chOff x="8808719" y="3058667"/>
            <a:chExt cx="2994660" cy="2324735"/>
          </a:xfrm>
        </p:grpSpPr>
        <p:sp>
          <p:nvSpPr>
            <p:cNvPr id="6" name="object 6"/>
            <p:cNvSpPr/>
            <p:nvPr/>
          </p:nvSpPr>
          <p:spPr>
            <a:xfrm>
              <a:off x="10491215" y="3528059"/>
              <a:ext cx="1071880" cy="925194"/>
            </a:xfrm>
            <a:custGeom>
              <a:avLst/>
              <a:gdLst/>
              <a:ahLst/>
              <a:cxnLst/>
              <a:rect l="l" t="t" r="r" b="b"/>
              <a:pathLst>
                <a:path w="1071879" h="925195">
                  <a:moveTo>
                    <a:pt x="0" y="462533"/>
                  </a:moveTo>
                  <a:lnTo>
                    <a:pt x="231267" y="0"/>
                  </a:lnTo>
                  <a:lnTo>
                    <a:pt x="840105" y="0"/>
                  </a:lnTo>
                  <a:lnTo>
                    <a:pt x="1071372" y="462533"/>
                  </a:lnTo>
                  <a:lnTo>
                    <a:pt x="840105" y="925067"/>
                  </a:lnTo>
                  <a:lnTo>
                    <a:pt x="231267" y="925067"/>
                  </a:lnTo>
                  <a:lnTo>
                    <a:pt x="0" y="462533"/>
                  </a:lnTo>
                  <a:close/>
                </a:path>
              </a:pathLst>
            </a:custGeom>
            <a:ln w="12192">
              <a:solidFill>
                <a:srgbClr val="FFFFFF"/>
              </a:solidFill>
            </a:ln>
          </p:spPr>
          <p:txBody>
            <a:bodyPr wrap="square" lIns="0" tIns="0" rIns="0" bIns="0" rtlCol="0"/>
            <a:lstStyle/>
            <a:p>
              <a:endParaRPr dirty="0"/>
            </a:p>
          </p:txBody>
        </p:sp>
        <p:sp>
          <p:nvSpPr>
            <p:cNvPr id="7" name="object 7"/>
            <p:cNvSpPr/>
            <p:nvPr/>
          </p:nvSpPr>
          <p:spPr>
            <a:xfrm>
              <a:off x="9886187" y="3529583"/>
              <a:ext cx="1073150" cy="925194"/>
            </a:xfrm>
            <a:custGeom>
              <a:avLst/>
              <a:gdLst/>
              <a:ahLst/>
              <a:cxnLst/>
              <a:rect l="l" t="t" r="r" b="b"/>
              <a:pathLst>
                <a:path w="1073150" h="925195">
                  <a:moveTo>
                    <a:pt x="0" y="462533"/>
                  </a:moveTo>
                  <a:lnTo>
                    <a:pt x="231267" y="0"/>
                  </a:lnTo>
                  <a:lnTo>
                    <a:pt x="841629" y="0"/>
                  </a:lnTo>
                  <a:lnTo>
                    <a:pt x="1072896" y="462533"/>
                  </a:lnTo>
                  <a:lnTo>
                    <a:pt x="841629" y="925067"/>
                  </a:lnTo>
                  <a:lnTo>
                    <a:pt x="231267" y="925067"/>
                  </a:lnTo>
                  <a:lnTo>
                    <a:pt x="0" y="462533"/>
                  </a:lnTo>
                  <a:close/>
                </a:path>
              </a:pathLst>
            </a:custGeom>
            <a:ln w="12192">
              <a:solidFill>
                <a:srgbClr val="FFFFFF"/>
              </a:solidFill>
            </a:ln>
          </p:spPr>
          <p:txBody>
            <a:bodyPr wrap="square" lIns="0" tIns="0" rIns="0" bIns="0" rtlCol="0"/>
            <a:lstStyle/>
            <a:p>
              <a:endParaRPr dirty="0"/>
            </a:p>
          </p:txBody>
        </p:sp>
        <p:sp>
          <p:nvSpPr>
            <p:cNvPr id="8" name="object 8"/>
            <p:cNvSpPr/>
            <p:nvPr/>
          </p:nvSpPr>
          <p:spPr>
            <a:xfrm>
              <a:off x="9653015" y="3991355"/>
              <a:ext cx="1071880" cy="925194"/>
            </a:xfrm>
            <a:custGeom>
              <a:avLst/>
              <a:gdLst/>
              <a:ahLst/>
              <a:cxnLst/>
              <a:rect l="l" t="t" r="r" b="b"/>
              <a:pathLst>
                <a:path w="1071879" h="925195">
                  <a:moveTo>
                    <a:pt x="0" y="462534"/>
                  </a:moveTo>
                  <a:lnTo>
                    <a:pt x="231267" y="0"/>
                  </a:lnTo>
                  <a:lnTo>
                    <a:pt x="840105" y="0"/>
                  </a:lnTo>
                  <a:lnTo>
                    <a:pt x="1071372" y="462534"/>
                  </a:lnTo>
                  <a:lnTo>
                    <a:pt x="840105" y="925068"/>
                  </a:lnTo>
                  <a:lnTo>
                    <a:pt x="231267" y="925068"/>
                  </a:lnTo>
                  <a:lnTo>
                    <a:pt x="0" y="462534"/>
                  </a:lnTo>
                  <a:close/>
                </a:path>
              </a:pathLst>
            </a:custGeom>
            <a:ln w="12192">
              <a:solidFill>
                <a:srgbClr val="FFFFFF"/>
              </a:solidFill>
            </a:ln>
          </p:spPr>
          <p:txBody>
            <a:bodyPr wrap="square" lIns="0" tIns="0" rIns="0" bIns="0" rtlCol="0"/>
            <a:lstStyle/>
            <a:p>
              <a:endParaRPr dirty="0"/>
            </a:p>
          </p:txBody>
        </p:sp>
        <p:sp>
          <p:nvSpPr>
            <p:cNvPr id="9" name="object 9"/>
            <p:cNvSpPr/>
            <p:nvPr/>
          </p:nvSpPr>
          <p:spPr>
            <a:xfrm>
              <a:off x="9886187" y="4453127"/>
              <a:ext cx="1073150" cy="923925"/>
            </a:xfrm>
            <a:custGeom>
              <a:avLst/>
              <a:gdLst/>
              <a:ahLst/>
              <a:cxnLst/>
              <a:rect l="l" t="t" r="r" b="b"/>
              <a:pathLst>
                <a:path w="1073150" h="923925">
                  <a:moveTo>
                    <a:pt x="0" y="461772"/>
                  </a:moveTo>
                  <a:lnTo>
                    <a:pt x="230886" y="0"/>
                  </a:lnTo>
                  <a:lnTo>
                    <a:pt x="842010" y="0"/>
                  </a:lnTo>
                  <a:lnTo>
                    <a:pt x="1072896" y="461772"/>
                  </a:lnTo>
                  <a:lnTo>
                    <a:pt x="842010" y="923544"/>
                  </a:lnTo>
                  <a:lnTo>
                    <a:pt x="230886" y="923544"/>
                  </a:lnTo>
                  <a:lnTo>
                    <a:pt x="0" y="461772"/>
                  </a:lnTo>
                  <a:close/>
                </a:path>
              </a:pathLst>
            </a:custGeom>
            <a:ln w="12192">
              <a:solidFill>
                <a:srgbClr val="FFFFFF"/>
              </a:solidFill>
            </a:ln>
          </p:spPr>
          <p:txBody>
            <a:bodyPr wrap="square" lIns="0" tIns="0" rIns="0" bIns="0" rtlCol="0"/>
            <a:lstStyle/>
            <a:p>
              <a:endParaRPr dirty="0"/>
            </a:p>
          </p:txBody>
        </p:sp>
        <p:sp>
          <p:nvSpPr>
            <p:cNvPr id="10" name="object 10"/>
            <p:cNvSpPr/>
            <p:nvPr/>
          </p:nvSpPr>
          <p:spPr>
            <a:xfrm>
              <a:off x="10491215" y="4453127"/>
              <a:ext cx="1071880" cy="923925"/>
            </a:xfrm>
            <a:custGeom>
              <a:avLst/>
              <a:gdLst/>
              <a:ahLst/>
              <a:cxnLst/>
              <a:rect l="l" t="t" r="r" b="b"/>
              <a:pathLst>
                <a:path w="1071879" h="923925">
                  <a:moveTo>
                    <a:pt x="0" y="461797"/>
                  </a:moveTo>
                  <a:lnTo>
                    <a:pt x="230898" y="0"/>
                  </a:lnTo>
                  <a:lnTo>
                    <a:pt x="840473" y="0"/>
                  </a:lnTo>
                  <a:lnTo>
                    <a:pt x="1071372" y="461797"/>
                  </a:lnTo>
                  <a:lnTo>
                    <a:pt x="840473" y="923594"/>
                  </a:lnTo>
                  <a:lnTo>
                    <a:pt x="230898" y="923594"/>
                  </a:lnTo>
                  <a:lnTo>
                    <a:pt x="0" y="461797"/>
                  </a:lnTo>
                  <a:close/>
                </a:path>
              </a:pathLst>
            </a:custGeom>
            <a:ln w="12192">
              <a:solidFill>
                <a:srgbClr val="FFFFFF"/>
              </a:solidFill>
            </a:ln>
          </p:spPr>
          <p:txBody>
            <a:bodyPr wrap="square" lIns="0" tIns="0" rIns="0" bIns="0" rtlCol="0"/>
            <a:lstStyle/>
            <a:p>
              <a:endParaRPr dirty="0"/>
            </a:p>
          </p:txBody>
        </p:sp>
        <p:sp>
          <p:nvSpPr>
            <p:cNvPr id="11" name="object 11"/>
            <p:cNvSpPr/>
            <p:nvPr/>
          </p:nvSpPr>
          <p:spPr>
            <a:xfrm>
              <a:off x="10724387" y="3991355"/>
              <a:ext cx="1073150" cy="925194"/>
            </a:xfrm>
            <a:custGeom>
              <a:avLst/>
              <a:gdLst/>
              <a:ahLst/>
              <a:cxnLst/>
              <a:rect l="l" t="t" r="r" b="b"/>
              <a:pathLst>
                <a:path w="1073150" h="925195">
                  <a:moveTo>
                    <a:pt x="0" y="462534"/>
                  </a:moveTo>
                  <a:lnTo>
                    <a:pt x="231267" y="0"/>
                  </a:lnTo>
                  <a:lnTo>
                    <a:pt x="841629" y="0"/>
                  </a:lnTo>
                  <a:lnTo>
                    <a:pt x="1072896" y="462534"/>
                  </a:lnTo>
                  <a:lnTo>
                    <a:pt x="841629" y="925068"/>
                  </a:lnTo>
                  <a:lnTo>
                    <a:pt x="231267" y="925068"/>
                  </a:lnTo>
                  <a:lnTo>
                    <a:pt x="0" y="462534"/>
                  </a:lnTo>
                  <a:close/>
                </a:path>
              </a:pathLst>
            </a:custGeom>
            <a:ln w="12192">
              <a:solidFill>
                <a:srgbClr val="FFFFFF"/>
              </a:solidFill>
            </a:ln>
          </p:spPr>
          <p:txBody>
            <a:bodyPr wrap="square" lIns="0" tIns="0" rIns="0" bIns="0" rtlCol="0"/>
            <a:lstStyle/>
            <a:p>
              <a:endParaRPr dirty="0"/>
            </a:p>
          </p:txBody>
        </p:sp>
        <p:sp>
          <p:nvSpPr>
            <p:cNvPr id="12" name="object 12"/>
            <p:cNvSpPr/>
            <p:nvPr/>
          </p:nvSpPr>
          <p:spPr>
            <a:xfrm>
              <a:off x="8814815" y="4453127"/>
              <a:ext cx="1071880" cy="923925"/>
            </a:xfrm>
            <a:custGeom>
              <a:avLst/>
              <a:gdLst/>
              <a:ahLst/>
              <a:cxnLst/>
              <a:rect l="l" t="t" r="r" b="b"/>
              <a:pathLst>
                <a:path w="1071879" h="923925">
                  <a:moveTo>
                    <a:pt x="0" y="461797"/>
                  </a:moveTo>
                  <a:lnTo>
                    <a:pt x="230898" y="0"/>
                  </a:lnTo>
                  <a:lnTo>
                    <a:pt x="840473" y="0"/>
                  </a:lnTo>
                  <a:lnTo>
                    <a:pt x="1071372" y="461797"/>
                  </a:lnTo>
                  <a:lnTo>
                    <a:pt x="840473" y="923594"/>
                  </a:lnTo>
                  <a:lnTo>
                    <a:pt x="230898" y="923594"/>
                  </a:lnTo>
                  <a:lnTo>
                    <a:pt x="0" y="461797"/>
                  </a:lnTo>
                  <a:close/>
                </a:path>
              </a:pathLst>
            </a:custGeom>
            <a:ln w="12192">
              <a:solidFill>
                <a:srgbClr val="FFFFFF"/>
              </a:solidFill>
            </a:ln>
          </p:spPr>
          <p:txBody>
            <a:bodyPr wrap="square" lIns="0" tIns="0" rIns="0" bIns="0" rtlCol="0"/>
            <a:lstStyle/>
            <a:p>
              <a:endParaRPr dirty="0"/>
            </a:p>
          </p:txBody>
        </p:sp>
        <p:sp>
          <p:nvSpPr>
            <p:cNvPr id="13" name="object 13"/>
            <p:cNvSpPr/>
            <p:nvPr/>
          </p:nvSpPr>
          <p:spPr>
            <a:xfrm>
              <a:off x="10724387" y="3064763"/>
              <a:ext cx="1073150" cy="925194"/>
            </a:xfrm>
            <a:custGeom>
              <a:avLst/>
              <a:gdLst/>
              <a:ahLst/>
              <a:cxnLst/>
              <a:rect l="l" t="t" r="r" b="b"/>
              <a:pathLst>
                <a:path w="1073150" h="925195">
                  <a:moveTo>
                    <a:pt x="0" y="462534"/>
                  </a:moveTo>
                  <a:lnTo>
                    <a:pt x="231267" y="0"/>
                  </a:lnTo>
                  <a:lnTo>
                    <a:pt x="841629" y="0"/>
                  </a:lnTo>
                  <a:lnTo>
                    <a:pt x="1072896" y="462534"/>
                  </a:lnTo>
                  <a:lnTo>
                    <a:pt x="841629" y="925068"/>
                  </a:lnTo>
                  <a:lnTo>
                    <a:pt x="231267" y="925068"/>
                  </a:lnTo>
                  <a:lnTo>
                    <a:pt x="0" y="462534"/>
                  </a:lnTo>
                  <a:close/>
                </a:path>
              </a:pathLst>
            </a:custGeom>
            <a:ln w="12192">
              <a:solidFill>
                <a:srgbClr val="FFFFFF"/>
              </a:solidFill>
            </a:ln>
          </p:spPr>
          <p:txBody>
            <a:bodyPr wrap="square" lIns="0" tIns="0" rIns="0" bIns="0" rtlCol="0"/>
            <a:lstStyle/>
            <a:p>
              <a:endParaRPr dirty="0"/>
            </a:p>
          </p:txBody>
        </p:sp>
      </p:grpSp>
      <p:grpSp>
        <p:nvGrpSpPr>
          <p:cNvPr id="14" name="Group 13">
            <a:extLst>
              <a:ext uri="{FF2B5EF4-FFF2-40B4-BE49-F238E27FC236}">
                <a16:creationId xmlns:a16="http://schemas.microsoft.com/office/drawing/2014/main" id="{C7741141-C50F-5D4F-BEE4-DE9BB0D735B4}"/>
              </a:ext>
            </a:extLst>
          </p:cNvPr>
          <p:cNvGrpSpPr/>
          <p:nvPr/>
        </p:nvGrpSpPr>
        <p:grpSpPr>
          <a:xfrm>
            <a:off x="1334325" y="1679448"/>
            <a:ext cx="10341038" cy="3697604"/>
            <a:chOff x="1334325" y="1679448"/>
            <a:chExt cx="10341038" cy="3697604"/>
          </a:xfrm>
        </p:grpSpPr>
        <p:sp>
          <p:nvSpPr>
            <p:cNvPr id="2" name="object 2"/>
            <p:cNvSpPr/>
            <p:nvPr/>
          </p:nvSpPr>
          <p:spPr>
            <a:xfrm>
              <a:off x="2859023" y="1679448"/>
              <a:ext cx="8816340" cy="3697604"/>
            </a:xfrm>
            <a:custGeom>
              <a:avLst/>
              <a:gdLst/>
              <a:ahLst/>
              <a:cxnLst/>
              <a:rect l="l" t="t" r="r" b="b"/>
              <a:pathLst>
                <a:path w="8816340" h="3697604">
                  <a:moveTo>
                    <a:pt x="8816340" y="0"/>
                  </a:moveTo>
                  <a:lnTo>
                    <a:pt x="0" y="0"/>
                  </a:lnTo>
                  <a:lnTo>
                    <a:pt x="0" y="3697224"/>
                  </a:lnTo>
                  <a:lnTo>
                    <a:pt x="8816340" y="3697224"/>
                  </a:lnTo>
                  <a:lnTo>
                    <a:pt x="8816340" y="0"/>
                  </a:lnTo>
                  <a:close/>
                </a:path>
              </a:pathLst>
            </a:custGeom>
            <a:solidFill>
              <a:srgbClr val="026CB6"/>
            </a:solidFill>
          </p:spPr>
          <p:txBody>
            <a:bodyPr wrap="square" lIns="0" tIns="0" rIns="0" bIns="0" rtlCol="0"/>
            <a:lstStyle/>
            <a:p>
              <a:pPr marL="4269105" indent="-229235">
                <a:lnSpc>
                  <a:spcPct val="100000"/>
                </a:lnSpc>
                <a:buChar char="•"/>
                <a:tabLst>
                  <a:tab pos="4269740" algn="l"/>
                  <a:tab pos="4270375" algn="l"/>
                </a:tabLst>
              </a:pPr>
              <a:endParaRPr lang="en-US" sz="2400" spc="-10" dirty="0">
                <a:cs typeface="Arial"/>
              </a:endParaRPr>
            </a:p>
            <a:p>
              <a:pPr marL="4039870">
                <a:lnSpc>
                  <a:spcPct val="100000"/>
                </a:lnSpc>
                <a:tabLst>
                  <a:tab pos="4269740" algn="l"/>
                  <a:tab pos="4270375" algn="l"/>
                </a:tabLst>
              </a:pPr>
              <a:endParaRPr lang="en-US" sz="2400" spc="-10" dirty="0">
                <a:cs typeface="Arial"/>
              </a:endParaRPr>
            </a:p>
            <a:p>
              <a:pPr marL="4039870">
                <a:lnSpc>
                  <a:spcPct val="100000"/>
                </a:lnSpc>
                <a:tabLst>
                  <a:tab pos="4269740" algn="l"/>
                  <a:tab pos="4270375" algn="l"/>
                </a:tabLst>
              </a:pPr>
              <a:endParaRPr lang="en-US" sz="2400" spc="-10" dirty="0">
                <a:cs typeface="Arial"/>
              </a:endParaRPr>
            </a:p>
            <a:p>
              <a:pPr marL="4039870">
                <a:lnSpc>
                  <a:spcPct val="100000"/>
                </a:lnSpc>
                <a:tabLst>
                  <a:tab pos="4269740" algn="l"/>
                  <a:tab pos="4270375" algn="l"/>
                </a:tabLst>
              </a:pPr>
              <a:endParaRPr lang="en-US" sz="2400" spc="-10" dirty="0">
                <a:cs typeface="Arial"/>
              </a:endParaRPr>
            </a:p>
          </p:txBody>
        </p:sp>
        <p:pic>
          <p:nvPicPr>
            <p:cNvPr id="16" name="Picture Steven">
              <a:extLst>
                <a:ext uri="{FF2B5EF4-FFF2-40B4-BE49-F238E27FC236}">
                  <a16:creationId xmlns:a16="http://schemas.microsoft.com/office/drawing/2014/main" id="{86702300-4629-8841-B18A-59BEB58527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4325" y="2122363"/>
              <a:ext cx="2359152" cy="285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 name="TextBox 17">
            <a:extLst>
              <a:ext uri="{FF2B5EF4-FFF2-40B4-BE49-F238E27FC236}">
                <a16:creationId xmlns:a16="http://schemas.microsoft.com/office/drawing/2014/main" id="{ED2FF33B-6C68-2743-895F-C4B3DAB2A56A}"/>
              </a:ext>
            </a:extLst>
          </p:cNvPr>
          <p:cNvSpPr txBox="1"/>
          <p:nvPr/>
        </p:nvSpPr>
        <p:spPr>
          <a:xfrm>
            <a:off x="3926649" y="2261937"/>
            <a:ext cx="7870888" cy="2492990"/>
          </a:xfrm>
          <a:prstGeom prst="rect">
            <a:avLst/>
          </a:prstGeom>
          <a:noFill/>
        </p:spPr>
        <p:txBody>
          <a:bodyPr wrap="square" rtlCol="0">
            <a:spAutoFit/>
          </a:bodyPr>
          <a:lstStyle/>
          <a:p>
            <a:r>
              <a:rPr lang="en-US" sz="2400" b="1" kern="0" spc="-5" dirty="0">
                <a:solidFill>
                  <a:prstClr val="white"/>
                </a:solidFill>
                <a:latin typeface="+mj-lt"/>
                <a:cs typeface="Arial"/>
              </a:rPr>
              <a:t>Steven Beales</a:t>
            </a:r>
          </a:p>
          <a:p>
            <a:endParaRPr lang="en-US" sz="2400" b="1" kern="0" spc="-5" dirty="0">
              <a:solidFill>
                <a:prstClr val="white"/>
              </a:solidFill>
              <a:latin typeface="+mj-lt"/>
              <a:cs typeface="Arial"/>
            </a:endParaRPr>
          </a:p>
          <a:p>
            <a:pPr marL="800100" lvl="1" indent="-342900">
              <a:buFont typeface="Arial" panose="020B0604020202020204" pitchFamily="34" charset="0"/>
              <a:buChar char="•"/>
            </a:pPr>
            <a:r>
              <a:rPr lang="en-US" kern="0" spc="-5" dirty="0">
                <a:solidFill>
                  <a:prstClr val="white"/>
                </a:solidFill>
                <a:latin typeface="+mj-lt"/>
                <a:cs typeface="Arial"/>
              </a:rPr>
              <a:t>SVP, WCG Scientific and Regulatory</a:t>
            </a:r>
          </a:p>
          <a:p>
            <a:pPr marL="800100" lvl="1" indent="-342900">
              <a:buFont typeface="Arial" panose="020B0604020202020204" pitchFamily="34" charset="0"/>
              <a:buChar char="•"/>
            </a:pPr>
            <a:endParaRPr lang="en-US" kern="0" spc="-5" dirty="0">
              <a:solidFill>
                <a:prstClr val="white"/>
              </a:solidFill>
              <a:latin typeface="+mj-lt"/>
              <a:cs typeface="Arial"/>
            </a:endParaRPr>
          </a:p>
          <a:p>
            <a:pPr marL="800100" lvl="1" indent="-342900">
              <a:buFont typeface="Arial" panose="020B0604020202020204" pitchFamily="34" charset="0"/>
              <a:buChar char="•"/>
            </a:pPr>
            <a:r>
              <a:rPr lang="en-US" kern="0" spc="-5" dirty="0">
                <a:solidFill>
                  <a:prstClr val="white"/>
                </a:solidFill>
                <a:latin typeface="+mj-lt"/>
                <a:cs typeface="Arial"/>
              </a:rPr>
              <a:t>20+ Years in Clinical Research</a:t>
            </a:r>
          </a:p>
          <a:p>
            <a:pPr marL="800100" lvl="1" indent="-342900">
              <a:buFont typeface="Arial" panose="020B0604020202020204" pitchFamily="34" charset="0"/>
              <a:buChar char="•"/>
            </a:pPr>
            <a:endParaRPr lang="en-US" kern="0" spc="-5" dirty="0">
              <a:solidFill>
                <a:prstClr val="white"/>
              </a:solidFill>
              <a:latin typeface="+mj-lt"/>
              <a:cs typeface="Arial"/>
            </a:endParaRPr>
          </a:p>
          <a:p>
            <a:pPr marL="800100" lvl="1" indent="-342900">
              <a:buFont typeface="Arial" panose="020B0604020202020204" pitchFamily="34" charset="0"/>
              <a:buChar char="•"/>
            </a:pPr>
            <a:r>
              <a:rPr lang="en-US" kern="0" spc="-5" dirty="0">
                <a:solidFill>
                  <a:prstClr val="white"/>
                </a:solidFill>
                <a:latin typeface="+mj-lt"/>
                <a:cs typeface="Arial"/>
              </a:rPr>
              <a:t>Passionate about Patient Safety and Intelligent Safety Reporting</a:t>
            </a:r>
          </a:p>
          <a:p>
            <a:endParaRPr lang="en-US" dirty="0"/>
          </a:p>
        </p:txBody>
      </p:sp>
      <p:sp>
        <p:nvSpPr>
          <p:cNvPr id="3" name="object 3"/>
          <p:cNvSpPr txBox="1">
            <a:spLocks noGrp="1"/>
          </p:cNvSpPr>
          <p:nvPr>
            <p:ph type="title"/>
          </p:nvPr>
        </p:nvSpPr>
        <p:spPr>
          <a:xfrm>
            <a:off x="503237" y="277190"/>
            <a:ext cx="319024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026CB6"/>
                </a:solidFill>
                <a:latin typeface="Arial"/>
                <a:cs typeface="Arial"/>
              </a:rPr>
              <a:t>Meet </a:t>
            </a:r>
            <a:r>
              <a:rPr sz="2400" b="1" spc="-45" dirty="0">
                <a:solidFill>
                  <a:srgbClr val="026CB6"/>
                </a:solidFill>
                <a:latin typeface="Arial"/>
                <a:cs typeface="Arial"/>
              </a:rPr>
              <a:t>Today’s</a:t>
            </a:r>
            <a:r>
              <a:rPr sz="2400" b="1" spc="-25" dirty="0">
                <a:solidFill>
                  <a:srgbClr val="026CB6"/>
                </a:solidFill>
                <a:latin typeface="Arial"/>
                <a:cs typeface="Arial"/>
              </a:rPr>
              <a:t> </a:t>
            </a:r>
            <a:r>
              <a:rPr sz="2400" b="1" spc="-10" dirty="0">
                <a:solidFill>
                  <a:srgbClr val="026CB6"/>
                </a:solidFill>
                <a:latin typeface="Arial"/>
                <a:cs typeface="Arial"/>
              </a:rPr>
              <a:t>Speaker</a:t>
            </a:r>
            <a:endParaRPr sz="2400" dirty="0">
              <a:latin typeface="Arial"/>
              <a:cs typeface="Arial"/>
            </a:endParaRPr>
          </a:p>
        </p:txBody>
      </p:sp>
    </p:spTree>
    <p:extLst>
      <p:ext uri="{BB962C8B-B14F-4D97-AF65-F5344CB8AC3E}">
        <p14:creationId xmlns:p14="http://schemas.microsoft.com/office/powerpoint/2010/main" val="3701167800"/>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Rectangle 316">
            <a:extLst>
              <a:ext uri="{FF2B5EF4-FFF2-40B4-BE49-F238E27FC236}">
                <a16:creationId xmlns:a16="http://schemas.microsoft.com/office/drawing/2014/main" id="{7F0B3967-0B22-6748-B748-ECCA78B3D697}"/>
              </a:ext>
            </a:extLst>
          </p:cNvPr>
          <p:cNvSpPr/>
          <p:nvPr/>
        </p:nvSpPr>
        <p:spPr>
          <a:xfrm>
            <a:off x="1828800" y="3142924"/>
            <a:ext cx="5806440" cy="98213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Arial" panose="020B0604020202020204"/>
                <a:ea typeface="+mn-ea"/>
                <a:cs typeface="+mn-cs"/>
              </a:rPr>
              <a:t>Unclear Regulations</a:t>
            </a:r>
          </a:p>
        </p:txBody>
      </p:sp>
      <p:sp>
        <p:nvSpPr>
          <p:cNvPr id="436" name="Hexagon 435">
            <a:extLst>
              <a:ext uri="{FF2B5EF4-FFF2-40B4-BE49-F238E27FC236}">
                <a16:creationId xmlns:a16="http://schemas.microsoft.com/office/drawing/2014/main" id="{9771D4DC-C135-8E4E-9324-2E002AB6108F}"/>
              </a:ext>
            </a:extLst>
          </p:cNvPr>
          <p:cNvSpPr/>
          <p:nvPr/>
        </p:nvSpPr>
        <p:spPr>
          <a:xfrm>
            <a:off x="468952" y="2910412"/>
            <a:ext cx="1656935" cy="1428391"/>
          </a:xfrm>
          <a:prstGeom prst="hexagon">
            <a:avLst/>
          </a:prstGeom>
          <a:solidFill>
            <a:schemeClr val="accent4">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437" name="Hexagon 436">
            <a:extLst>
              <a:ext uri="{FF2B5EF4-FFF2-40B4-BE49-F238E27FC236}">
                <a16:creationId xmlns:a16="http://schemas.microsoft.com/office/drawing/2014/main" id="{37EDDAB2-4DDA-CE48-B595-6352856EA2B3}"/>
              </a:ext>
            </a:extLst>
          </p:cNvPr>
          <p:cNvSpPr/>
          <p:nvPr/>
        </p:nvSpPr>
        <p:spPr>
          <a:xfrm>
            <a:off x="577792" y="3010596"/>
            <a:ext cx="1439254" cy="1228023"/>
          </a:xfrm>
          <a:prstGeom prst="hexagon">
            <a:avLst/>
          </a:prstGeom>
          <a:solidFill>
            <a:schemeClr val="bg1">
              <a:alpha val="0"/>
            </a:schemeClr>
          </a:solidFill>
          <a:ln w="19050">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sp>
        <p:nvSpPr>
          <p:cNvPr id="316" name="Rectangle 315">
            <a:extLst>
              <a:ext uri="{FF2B5EF4-FFF2-40B4-BE49-F238E27FC236}">
                <a16:creationId xmlns:a16="http://schemas.microsoft.com/office/drawing/2014/main" id="{D701EA65-2848-3D45-A6F5-E5F310918194}"/>
              </a:ext>
            </a:extLst>
          </p:cNvPr>
          <p:cNvSpPr/>
          <p:nvPr/>
        </p:nvSpPr>
        <p:spPr>
          <a:xfrm>
            <a:off x="1828800" y="1547087"/>
            <a:ext cx="5806440" cy="98213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Arial" panose="020B0604020202020204"/>
                <a:ea typeface="+mn-ea"/>
                <a:cs typeface="+mn-cs"/>
              </a:rPr>
              <a:t>No Standards</a:t>
            </a:r>
          </a:p>
        </p:txBody>
      </p:sp>
      <p:sp>
        <p:nvSpPr>
          <p:cNvPr id="319" name="Rectangle 318">
            <a:extLst>
              <a:ext uri="{FF2B5EF4-FFF2-40B4-BE49-F238E27FC236}">
                <a16:creationId xmlns:a16="http://schemas.microsoft.com/office/drawing/2014/main" id="{6FCE1DE0-1D64-1A43-A5A8-18D6EA22AA9B}"/>
              </a:ext>
            </a:extLst>
          </p:cNvPr>
          <p:cNvSpPr/>
          <p:nvPr/>
        </p:nvSpPr>
        <p:spPr>
          <a:xfrm>
            <a:off x="1828800" y="4737769"/>
            <a:ext cx="5806440" cy="98213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Arial" panose="020B0604020202020204"/>
                <a:ea typeface="+mn-ea"/>
                <a:cs typeface="+mn-cs"/>
              </a:rPr>
              <a:t>Conflicting Interpretations</a:t>
            </a:r>
          </a:p>
        </p:txBody>
      </p:sp>
      <p:grpSp>
        <p:nvGrpSpPr>
          <p:cNvPr id="7" name="Group 6">
            <a:extLst>
              <a:ext uri="{FF2B5EF4-FFF2-40B4-BE49-F238E27FC236}">
                <a16:creationId xmlns:a16="http://schemas.microsoft.com/office/drawing/2014/main" id="{DBB637DC-C2B5-B84E-A3D8-53C8AC3C6A1B}"/>
              </a:ext>
            </a:extLst>
          </p:cNvPr>
          <p:cNvGrpSpPr/>
          <p:nvPr/>
        </p:nvGrpSpPr>
        <p:grpSpPr>
          <a:xfrm>
            <a:off x="468952" y="4502206"/>
            <a:ext cx="1656935" cy="1428391"/>
            <a:chOff x="468952" y="4266171"/>
            <a:chExt cx="1656935" cy="1428391"/>
          </a:xfrm>
        </p:grpSpPr>
        <p:sp>
          <p:nvSpPr>
            <p:cNvPr id="439" name="Hexagon 438">
              <a:extLst>
                <a:ext uri="{FF2B5EF4-FFF2-40B4-BE49-F238E27FC236}">
                  <a16:creationId xmlns:a16="http://schemas.microsoft.com/office/drawing/2014/main" id="{F985F67C-A765-7247-9EC0-E3B54232659F}"/>
                </a:ext>
              </a:extLst>
            </p:cNvPr>
            <p:cNvSpPr/>
            <p:nvPr/>
          </p:nvSpPr>
          <p:spPr>
            <a:xfrm>
              <a:off x="468952" y="4266171"/>
              <a:ext cx="1656935" cy="1428391"/>
            </a:xfrm>
            <a:prstGeom prst="hexagon">
              <a:avLst/>
            </a:prstGeom>
            <a:solidFill>
              <a:schemeClr val="accent4">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440" name="Hexagon 439">
              <a:extLst>
                <a:ext uri="{FF2B5EF4-FFF2-40B4-BE49-F238E27FC236}">
                  <a16:creationId xmlns:a16="http://schemas.microsoft.com/office/drawing/2014/main" id="{5C5F885D-16A8-4647-91D2-4F28151EC7BC}"/>
                </a:ext>
              </a:extLst>
            </p:cNvPr>
            <p:cNvSpPr/>
            <p:nvPr/>
          </p:nvSpPr>
          <p:spPr>
            <a:xfrm>
              <a:off x="577792" y="4366355"/>
              <a:ext cx="1439254" cy="1228023"/>
            </a:xfrm>
            <a:prstGeom prst="hexagon">
              <a:avLst/>
            </a:prstGeom>
            <a:solidFill>
              <a:schemeClr val="bg1">
                <a:alpha val="0"/>
              </a:schemeClr>
            </a:solidFill>
            <a:ln w="19050">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pic>
          <p:nvPicPr>
            <p:cNvPr id="323" name="Graphic 322" descr="Mining tools">
              <a:extLst>
                <a:ext uri="{FF2B5EF4-FFF2-40B4-BE49-F238E27FC236}">
                  <a16:creationId xmlns:a16="http://schemas.microsoft.com/office/drawing/2014/main" id="{A493007A-C0D8-F345-BB0A-5B1D25F0FA0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04058" y="4587005"/>
              <a:ext cx="786722" cy="786722"/>
            </a:xfrm>
            <a:prstGeom prst="rect">
              <a:avLst/>
            </a:prstGeom>
          </p:spPr>
        </p:pic>
      </p:grpSp>
      <p:pic>
        <p:nvPicPr>
          <p:cNvPr id="331" name="Graphic 330" descr="Blind">
            <a:extLst>
              <a:ext uri="{FF2B5EF4-FFF2-40B4-BE49-F238E27FC236}">
                <a16:creationId xmlns:a16="http://schemas.microsoft.com/office/drawing/2014/main" id="{E35FA3A8-A32F-8B4D-907E-A3700717B5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20724" y="3249229"/>
            <a:ext cx="753390" cy="753390"/>
          </a:xfrm>
          <a:prstGeom prst="rect">
            <a:avLst/>
          </a:prstGeom>
        </p:spPr>
      </p:pic>
      <p:pic>
        <p:nvPicPr>
          <p:cNvPr id="362" name="Picture 361" descr="Foursquare | The Two-Woman Crusade">
            <a:extLst>
              <a:ext uri="{FF2B5EF4-FFF2-40B4-BE49-F238E27FC236}">
                <a16:creationId xmlns:a16="http://schemas.microsoft.com/office/drawing/2014/main" id="{AA25BFCB-8B27-A542-B030-77BE4751C1FA}"/>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7772400" y="1415021"/>
            <a:ext cx="4216400" cy="4216400"/>
          </a:xfrm>
          <a:prstGeom prst="rect">
            <a:avLst/>
          </a:prstGeom>
        </p:spPr>
      </p:pic>
      <p:sp>
        <p:nvSpPr>
          <p:cNvPr id="387" name="Rectangle 386">
            <a:extLst>
              <a:ext uri="{FF2B5EF4-FFF2-40B4-BE49-F238E27FC236}">
                <a16:creationId xmlns:a16="http://schemas.microsoft.com/office/drawing/2014/main" id="{15D19136-0121-5844-B00D-7C79142E7DBA}"/>
              </a:ext>
            </a:extLst>
          </p:cNvPr>
          <p:cNvSpPr/>
          <p:nvPr/>
        </p:nvSpPr>
        <p:spPr>
          <a:xfrm>
            <a:off x="502920" y="274320"/>
            <a:ext cx="11561683" cy="461665"/>
          </a:xfrm>
          <a:prstGeom prst="rect">
            <a:avLst/>
          </a:prstGeom>
        </p:spPr>
        <p:txBody>
          <a:bodyPr wrap="square">
            <a:spAutoFit/>
          </a:bodyPr>
          <a:lstStyle/>
          <a:p>
            <a:r>
              <a:rPr lang="en-US" sz="2400" b="1" dirty="0">
                <a:solidFill>
                  <a:schemeClr val="accent1"/>
                </a:solidFill>
                <a:latin typeface="+mj-lt"/>
                <a:ea typeface="+mj-ea"/>
                <a:cs typeface="+mj-cs"/>
              </a:rPr>
              <a:t>Regulatory Challenges with Global Safety Reporting</a:t>
            </a:r>
            <a:endParaRPr lang="en-US" sz="2400" dirty="0">
              <a:latin typeface="+mj-lt"/>
            </a:endParaRPr>
          </a:p>
        </p:txBody>
      </p:sp>
      <p:sp>
        <p:nvSpPr>
          <p:cNvPr id="390" name="Hexagon 389">
            <a:extLst>
              <a:ext uri="{FF2B5EF4-FFF2-40B4-BE49-F238E27FC236}">
                <a16:creationId xmlns:a16="http://schemas.microsoft.com/office/drawing/2014/main" id="{6A96C939-AE58-0940-906D-4639733A6EF6}"/>
              </a:ext>
            </a:extLst>
          </p:cNvPr>
          <p:cNvSpPr/>
          <p:nvPr/>
        </p:nvSpPr>
        <p:spPr>
          <a:xfrm>
            <a:off x="468952" y="1315567"/>
            <a:ext cx="1656935" cy="1428391"/>
          </a:xfrm>
          <a:prstGeom prst="hexagon">
            <a:avLst/>
          </a:prstGeom>
          <a:solidFill>
            <a:schemeClr val="accent4">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pic>
        <p:nvPicPr>
          <p:cNvPr id="328" name="Graphic 327" descr="Worried face with no fill">
            <a:extLst>
              <a:ext uri="{FF2B5EF4-FFF2-40B4-BE49-F238E27FC236}">
                <a16:creationId xmlns:a16="http://schemas.microsoft.com/office/drawing/2014/main" id="{F9EFF339-EEBA-CA49-B31E-9D39A8F78EDA}"/>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918712" y="1651056"/>
            <a:ext cx="757414" cy="757413"/>
          </a:xfrm>
          <a:prstGeom prst="rect">
            <a:avLst/>
          </a:prstGeom>
        </p:spPr>
      </p:pic>
      <p:sp>
        <p:nvSpPr>
          <p:cNvPr id="330" name="Hexagon 329">
            <a:extLst>
              <a:ext uri="{FF2B5EF4-FFF2-40B4-BE49-F238E27FC236}">
                <a16:creationId xmlns:a16="http://schemas.microsoft.com/office/drawing/2014/main" id="{AFA1BA54-E285-834D-AEBC-2531715FD3CC}"/>
              </a:ext>
            </a:extLst>
          </p:cNvPr>
          <p:cNvSpPr/>
          <p:nvPr/>
        </p:nvSpPr>
        <p:spPr>
          <a:xfrm>
            <a:off x="577792" y="1415751"/>
            <a:ext cx="1439254" cy="1228023"/>
          </a:xfrm>
          <a:prstGeom prst="hexagon">
            <a:avLst/>
          </a:prstGeom>
          <a:solidFill>
            <a:schemeClr val="bg1">
              <a:alpha val="0"/>
            </a:schemeClr>
          </a:solidFill>
          <a:ln w="19050">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41575855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13A3D45-C61E-4142-8800-9FD252096243}"/>
              </a:ext>
            </a:extLst>
          </p:cNvPr>
          <p:cNvSpPr/>
          <p:nvPr/>
        </p:nvSpPr>
        <p:spPr>
          <a:xfrm>
            <a:off x="502920" y="274320"/>
            <a:ext cx="8917826" cy="461665"/>
          </a:xfrm>
          <a:prstGeom prst="rect">
            <a:avLst/>
          </a:prstGeom>
        </p:spPr>
        <p:txBody>
          <a:bodyPr wrap="none">
            <a:spAutoFit/>
          </a:bodyPr>
          <a:lstStyle/>
          <a:p>
            <a:r>
              <a:rPr lang="en-US" sz="2400" b="1" dirty="0">
                <a:solidFill>
                  <a:schemeClr val="accent1"/>
                </a:solidFill>
                <a:latin typeface="+mj-lt"/>
              </a:rPr>
              <a:t>Compliance Consequences of Lack of Global Harmonization</a:t>
            </a:r>
            <a:endParaRPr lang="en-US" sz="2400" dirty="0">
              <a:latin typeface="+mj-lt"/>
            </a:endParaRPr>
          </a:p>
        </p:txBody>
      </p:sp>
      <p:sp>
        <p:nvSpPr>
          <p:cNvPr id="360" name="Rectangle 359">
            <a:extLst>
              <a:ext uri="{FF2B5EF4-FFF2-40B4-BE49-F238E27FC236}">
                <a16:creationId xmlns:a16="http://schemas.microsoft.com/office/drawing/2014/main" id="{A8FE0542-5E66-244A-9BDD-E1C1C030F4E6}"/>
              </a:ext>
            </a:extLst>
          </p:cNvPr>
          <p:cNvSpPr/>
          <p:nvPr/>
        </p:nvSpPr>
        <p:spPr>
          <a:xfrm>
            <a:off x="1828800" y="3142924"/>
            <a:ext cx="5806440" cy="98213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800" b="1" dirty="0">
                <a:solidFill>
                  <a:prstClr val="white"/>
                </a:solidFill>
              </a:rPr>
              <a:t>Fractured Accountability</a:t>
            </a:r>
          </a:p>
        </p:txBody>
      </p:sp>
      <p:sp>
        <p:nvSpPr>
          <p:cNvPr id="361" name="Hexagon 360">
            <a:extLst>
              <a:ext uri="{FF2B5EF4-FFF2-40B4-BE49-F238E27FC236}">
                <a16:creationId xmlns:a16="http://schemas.microsoft.com/office/drawing/2014/main" id="{7B3E2911-1AA2-0E47-B439-4511CC807D50}"/>
              </a:ext>
            </a:extLst>
          </p:cNvPr>
          <p:cNvSpPr/>
          <p:nvPr/>
        </p:nvSpPr>
        <p:spPr>
          <a:xfrm>
            <a:off x="468952" y="2910412"/>
            <a:ext cx="1656935" cy="1428391"/>
          </a:xfrm>
          <a:prstGeom prst="hexagon">
            <a:avLst/>
          </a:prstGeom>
          <a:solidFill>
            <a:schemeClr val="accent4">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63" name="Hexagon 362">
            <a:extLst>
              <a:ext uri="{FF2B5EF4-FFF2-40B4-BE49-F238E27FC236}">
                <a16:creationId xmlns:a16="http://schemas.microsoft.com/office/drawing/2014/main" id="{63934A68-B42C-0440-9AD2-F1F7B8871E97}"/>
              </a:ext>
            </a:extLst>
          </p:cNvPr>
          <p:cNvSpPr/>
          <p:nvPr/>
        </p:nvSpPr>
        <p:spPr>
          <a:xfrm>
            <a:off x="577792" y="3010596"/>
            <a:ext cx="1439254" cy="1228023"/>
          </a:xfrm>
          <a:prstGeom prst="hexagon">
            <a:avLst/>
          </a:prstGeom>
          <a:solidFill>
            <a:schemeClr val="bg1">
              <a:alpha val="0"/>
            </a:schemeClr>
          </a:solidFill>
          <a:ln w="19050">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sp>
        <p:nvSpPr>
          <p:cNvPr id="364" name="Rectangle 363">
            <a:extLst>
              <a:ext uri="{FF2B5EF4-FFF2-40B4-BE49-F238E27FC236}">
                <a16:creationId xmlns:a16="http://schemas.microsoft.com/office/drawing/2014/main" id="{D3E213A0-0F87-0F46-8D04-CFCC8A52DD0F}"/>
              </a:ext>
            </a:extLst>
          </p:cNvPr>
          <p:cNvSpPr/>
          <p:nvPr/>
        </p:nvSpPr>
        <p:spPr>
          <a:xfrm>
            <a:off x="1828800" y="1547087"/>
            <a:ext cx="5806440" cy="98213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800" b="1" dirty="0">
                <a:solidFill>
                  <a:prstClr val="white"/>
                </a:solidFill>
              </a:rPr>
              <a:t>Regulatory Repercussions</a:t>
            </a:r>
          </a:p>
        </p:txBody>
      </p:sp>
      <p:sp>
        <p:nvSpPr>
          <p:cNvPr id="365" name="Rectangle 364">
            <a:extLst>
              <a:ext uri="{FF2B5EF4-FFF2-40B4-BE49-F238E27FC236}">
                <a16:creationId xmlns:a16="http://schemas.microsoft.com/office/drawing/2014/main" id="{E2E3B247-8B5C-5747-9AA3-63A61F842BBF}"/>
              </a:ext>
            </a:extLst>
          </p:cNvPr>
          <p:cNvSpPr/>
          <p:nvPr/>
        </p:nvSpPr>
        <p:spPr>
          <a:xfrm>
            <a:off x="1828800" y="4737769"/>
            <a:ext cx="5806440" cy="98213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800" b="1" dirty="0">
                <a:solidFill>
                  <a:prstClr val="white"/>
                </a:solidFill>
              </a:rPr>
              <a:t>Increasing Trial Complexity</a:t>
            </a:r>
          </a:p>
        </p:txBody>
      </p:sp>
      <p:sp>
        <p:nvSpPr>
          <p:cNvPr id="367" name="Hexagon 366">
            <a:extLst>
              <a:ext uri="{FF2B5EF4-FFF2-40B4-BE49-F238E27FC236}">
                <a16:creationId xmlns:a16="http://schemas.microsoft.com/office/drawing/2014/main" id="{990416FC-F893-A84A-925A-502EABE662D9}"/>
              </a:ext>
            </a:extLst>
          </p:cNvPr>
          <p:cNvSpPr/>
          <p:nvPr/>
        </p:nvSpPr>
        <p:spPr>
          <a:xfrm>
            <a:off x="468952" y="4502206"/>
            <a:ext cx="1656935" cy="1428391"/>
          </a:xfrm>
          <a:prstGeom prst="hexagon">
            <a:avLst/>
          </a:prstGeom>
          <a:solidFill>
            <a:schemeClr val="accent4">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68" name="Hexagon 367">
            <a:extLst>
              <a:ext uri="{FF2B5EF4-FFF2-40B4-BE49-F238E27FC236}">
                <a16:creationId xmlns:a16="http://schemas.microsoft.com/office/drawing/2014/main" id="{55F43A16-19A4-194A-8299-071588FA8B8B}"/>
              </a:ext>
            </a:extLst>
          </p:cNvPr>
          <p:cNvSpPr/>
          <p:nvPr/>
        </p:nvSpPr>
        <p:spPr>
          <a:xfrm>
            <a:off x="577792" y="4602390"/>
            <a:ext cx="1439254" cy="1228023"/>
          </a:xfrm>
          <a:prstGeom prst="hexagon">
            <a:avLst/>
          </a:prstGeom>
          <a:solidFill>
            <a:schemeClr val="bg1">
              <a:alpha val="0"/>
            </a:schemeClr>
          </a:solidFill>
          <a:ln w="19050">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pic>
        <p:nvPicPr>
          <p:cNvPr id="370" name="Graphic 369" descr="Research">
            <a:extLst>
              <a:ext uri="{FF2B5EF4-FFF2-40B4-BE49-F238E27FC236}">
                <a16:creationId xmlns:a16="http://schemas.microsoft.com/office/drawing/2014/main" id="{F5CB94FB-AF31-4143-BC12-B4189489312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20724" y="3249229"/>
            <a:ext cx="753390" cy="753391"/>
          </a:xfrm>
          <a:prstGeom prst="rect">
            <a:avLst/>
          </a:prstGeom>
        </p:spPr>
      </p:pic>
      <p:pic>
        <p:nvPicPr>
          <p:cNvPr id="371" name="Picture 370" descr="Foursquare | The Two-Woman Crusade">
            <a:extLst>
              <a:ext uri="{FF2B5EF4-FFF2-40B4-BE49-F238E27FC236}">
                <a16:creationId xmlns:a16="http://schemas.microsoft.com/office/drawing/2014/main" id="{D5378219-FAF3-E14A-845C-9A3075FAC61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7772400" y="1415021"/>
            <a:ext cx="4216400" cy="4216400"/>
          </a:xfrm>
          <a:prstGeom prst="rect">
            <a:avLst/>
          </a:prstGeom>
        </p:spPr>
      </p:pic>
      <p:sp>
        <p:nvSpPr>
          <p:cNvPr id="373" name="Hexagon 372">
            <a:extLst>
              <a:ext uri="{FF2B5EF4-FFF2-40B4-BE49-F238E27FC236}">
                <a16:creationId xmlns:a16="http://schemas.microsoft.com/office/drawing/2014/main" id="{28C7129F-9B9F-0D41-8B1B-CA0DA1D76A71}"/>
              </a:ext>
            </a:extLst>
          </p:cNvPr>
          <p:cNvSpPr/>
          <p:nvPr/>
        </p:nvSpPr>
        <p:spPr>
          <a:xfrm>
            <a:off x="468952" y="1315567"/>
            <a:ext cx="1656935" cy="1428391"/>
          </a:xfrm>
          <a:prstGeom prst="hexagon">
            <a:avLst/>
          </a:prstGeom>
          <a:solidFill>
            <a:schemeClr val="accent4">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75" name="Hexagon 374">
            <a:extLst>
              <a:ext uri="{FF2B5EF4-FFF2-40B4-BE49-F238E27FC236}">
                <a16:creationId xmlns:a16="http://schemas.microsoft.com/office/drawing/2014/main" id="{26C16BC6-C0C2-A649-9353-11F936869796}"/>
              </a:ext>
            </a:extLst>
          </p:cNvPr>
          <p:cNvSpPr/>
          <p:nvPr/>
        </p:nvSpPr>
        <p:spPr>
          <a:xfrm>
            <a:off x="577792" y="1415021"/>
            <a:ext cx="1439254" cy="1228023"/>
          </a:xfrm>
          <a:prstGeom prst="hexagon">
            <a:avLst/>
          </a:prstGeom>
          <a:solidFill>
            <a:schemeClr val="bg1">
              <a:alpha val="0"/>
            </a:schemeClr>
          </a:solidFill>
          <a:ln w="19050">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pic>
        <p:nvPicPr>
          <p:cNvPr id="376" name="Graphic 375" descr="Bar graph with upward trend">
            <a:extLst>
              <a:ext uri="{FF2B5EF4-FFF2-40B4-BE49-F238E27FC236}">
                <a16:creationId xmlns:a16="http://schemas.microsoft.com/office/drawing/2014/main" id="{9B7BC842-1589-6942-8DF3-4EC570AE322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04058" y="4823040"/>
            <a:ext cx="786722" cy="786722"/>
          </a:xfrm>
          <a:prstGeom prst="rect">
            <a:avLst/>
          </a:prstGeom>
        </p:spPr>
      </p:pic>
      <p:pic>
        <p:nvPicPr>
          <p:cNvPr id="377" name="Graphic 376" descr="Scales of justice">
            <a:extLst>
              <a:ext uri="{FF2B5EF4-FFF2-40B4-BE49-F238E27FC236}">
                <a16:creationId xmlns:a16="http://schemas.microsoft.com/office/drawing/2014/main" id="{09E509A7-A5BF-364D-A0F8-7A7E076AC946}"/>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918712" y="1624924"/>
            <a:ext cx="757414" cy="757413"/>
          </a:xfrm>
          <a:prstGeom prst="rect">
            <a:avLst/>
          </a:prstGeom>
        </p:spPr>
      </p:pic>
    </p:spTree>
    <p:extLst>
      <p:ext uri="{BB962C8B-B14F-4D97-AF65-F5344CB8AC3E}">
        <p14:creationId xmlns:p14="http://schemas.microsoft.com/office/powerpoint/2010/main" val="599342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 name="Picture 122">
            <a:extLst>
              <a:ext uri="{FF2B5EF4-FFF2-40B4-BE49-F238E27FC236}">
                <a16:creationId xmlns:a16="http://schemas.microsoft.com/office/drawing/2014/main" id="{1129FCCB-1552-8A43-ACED-019BBCBE54DC}"/>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b="-1"/>
          <a:stretch/>
        </p:blipFill>
        <p:spPr>
          <a:xfrm>
            <a:off x="7662481" y="1024028"/>
            <a:ext cx="3766417" cy="5092662"/>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174" name="Rectangle 173">
            <a:extLst>
              <a:ext uri="{FF2B5EF4-FFF2-40B4-BE49-F238E27FC236}">
                <a16:creationId xmlns:a16="http://schemas.microsoft.com/office/drawing/2014/main" id="{CE62DEEE-5A30-A244-B274-9C876D2C5AD4}"/>
              </a:ext>
            </a:extLst>
          </p:cNvPr>
          <p:cNvSpPr/>
          <p:nvPr/>
        </p:nvSpPr>
        <p:spPr>
          <a:xfrm>
            <a:off x="576072" y="1028088"/>
            <a:ext cx="10852826" cy="5101249"/>
          </a:xfrm>
          <a:prstGeom prst="rect">
            <a:avLst/>
          </a:prstGeom>
          <a:solidFill>
            <a:schemeClr val="accent1">
              <a:alpha val="71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itle 3">
            <a:extLst>
              <a:ext uri="{FF2B5EF4-FFF2-40B4-BE49-F238E27FC236}">
                <a16:creationId xmlns:a16="http://schemas.microsoft.com/office/drawing/2014/main" id="{76968B5B-5D4E-7C45-89C9-96955B1807A4}"/>
              </a:ext>
            </a:extLst>
          </p:cNvPr>
          <p:cNvSpPr>
            <a:spLocks noGrp="1"/>
          </p:cNvSpPr>
          <p:nvPr>
            <p:ph type="title"/>
          </p:nvPr>
        </p:nvSpPr>
        <p:spPr>
          <a:xfrm>
            <a:off x="502920" y="274320"/>
            <a:ext cx="8641080" cy="424732"/>
          </a:xfrm>
        </p:spPr>
        <p:txBody>
          <a:bodyPr/>
          <a:lstStyle/>
          <a:p>
            <a:r>
              <a:rPr lang="en-US" dirty="0"/>
              <a:t>Burden on Clinical Trial Sites</a:t>
            </a:r>
          </a:p>
        </p:txBody>
      </p:sp>
      <p:sp>
        <p:nvSpPr>
          <p:cNvPr id="13" name="Freeform 12">
            <a:extLst>
              <a:ext uri="{FF2B5EF4-FFF2-40B4-BE49-F238E27FC236}">
                <a16:creationId xmlns:a16="http://schemas.microsoft.com/office/drawing/2014/main" id="{C09B05E2-2289-A549-9B89-D1E13CB0F5B3}"/>
              </a:ext>
            </a:extLst>
          </p:cNvPr>
          <p:cNvSpPr/>
          <p:nvPr/>
        </p:nvSpPr>
        <p:spPr>
          <a:xfrm>
            <a:off x="1731406" y="4978719"/>
            <a:ext cx="1566210" cy="666251"/>
          </a:xfrm>
          <a:custGeom>
            <a:avLst/>
            <a:gdLst>
              <a:gd name="connsiteX0" fmla="*/ 0 w 1566210"/>
              <a:gd name="connsiteY0" fmla="*/ 0 h 666251"/>
              <a:gd name="connsiteX1" fmla="*/ 1566210 w 1566210"/>
              <a:gd name="connsiteY1" fmla="*/ 0 h 666251"/>
              <a:gd name="connsiteX2" fmla="*/ 1566210 w 1566210"/>
              <a:gd name="connsiteY2" fmla="*/ 666251 h 666251"/>
              <a:gd name="connsiteX3" fmla="*/ 0 w 1566210"/>
              <a:gd name="connsiteY3" fmla="*/ 666251 h 666251"/>
              <a:gd name="connsiteX4" fmla="*/ 0 w 1566210"/>
              <a:gd name="connsiteY4" fmla="*/ 0 h 666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6210" h="666251">
                <a:moveTo>
                  <a:pt x="0" y="0"/>
                </a:moveTo>
                <a:lnTo>
                  <a:pt x="1566210" y="0"/>
                </a:lnTo>
                <a:lnTo>
                  <a:pt x="1566210" y="666251"/>
                </a:lnTo>
                <a:lnTo>
                  <a:pt x="0" y="66625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000" b="1" kern="1200" dirty="0">
                <a:solidFill>
                  <a:schemeClr val="bg1"/>
                </a:solidFill>
              </a:rPr>
              <a:t>Too Many Websites</a:t>
            </a:r>
          </a:p>
        </p:txBody>
      </p:sp>
      <p:sp>
        <p:nvSpPr>
          <p:cNvPr id="15" name="Freeform 14">
            <a:extLst>
              <a:ext uri="{FF2B5EF4-FFF2-40B4-BE49-F238E27FC236}">
                <a16:creationId xmlns:a16="http://schemas.microsoft.com/office/drawing/2014/main" id="{65ECBD6B-8431-9E4E-BB5C-3EA2312916C0}"/>
              </a:ext>
            </a:extLst>
          </p:cNvPr>
          <p:cNvSpPr/>
          <p:nvPr/>
        </p:nvSpPr>
        <p:spPr>
          <a:xfrm>
            <a:off x="3313136" y="4997476"/>
            <a:ext cx="2443085" cy="1025061"/>
          </a:xfrm>
          <a:custGeom>
            <a:avLst/>
            <a:gdLst>
              <a:gd name="connsiteX0" fmla="*/ 0 w 2443085"/>
              <a:gd name="connsiteY0" fmla="*/ 0 h 1025061"/>
              <a:gd name="connsiteX1" fmla="*/ 2443085 w 2443085"/>
              <a:gd name="connsiteY1" fmla="*/ 0 h 1025061"/>
              <a:gd name="connsiteX2" fmla="*/ 2443085 w 2443085"/>
              <a:gd name="connsiteY2" fmla="*/ 1025061 h 1025061"/>
              <a:gd name="connsiteX3" fmla="*/ 0 w 2443085"/>
              <a:gd name="connsiteY3" fmla="*/ 1025061 h 1025061"/>
              <a:gd name="connsiteX4" fmla="*/ 0 w 2443085"/>
              <a:gd name="connsiteY4" fmla="*/ 0 h 1025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3085" h="1025061">
                <a:moveTo>
                  <a:pt x="0" y="0"/>
                </a:moveTo>
                <a:lnTo>
                  <a:pt x="2443085" y="0"/>
                </a:lnTo>
                <a:lnTo>
                  <a:pt x="2443085" y="1025061"/>
                </a:lnTo>
                <a:lnTo>
                  <a:pt x="0" y="102506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000" b="1" kern="1200" dirty="0">
                <a:solidFill>
                  <a:schemeClr val="bg1"/>
                </a:solidFill>
              </a:rPr>
              <a:t>Useful Information Hidden</a:t>
            </a:r>
          </a:p>
        </p:txBody>
      </p:sp>
      <p:grpSp>
        <p:nvGrpSpPr>
          <p:cNvPr id="2" name="Group 1">
            <a:extLst>
              <a:ext uri="{FF2B5EF4-FFF2-40B4-BE49-F238E27FC236}">
                <a16:creationId xmlns:a16="http://schemas.microsoft.com/office/drawing/2014/main" id="{944C8C67-786E-C44F-AF39-50CEDCDCB2C7}"/>
              </a:ext>
            </a:extLst>
          </p:cNvPr>
          <p:cNvGrpSpPr/>
          <p:nvPr/>
        </p:nvGrpSpPr>
        <p:grpSpPr>
          <a:xfrm>
            <a:off x="763102" y="1682417"/>
            <a:ext cx="1566210" cy="1828851"/>
            <a:chOff x="763102" y="1682417"/>
            <a:chExt cx="1566210" cy="1828851"/>
          </a:xfrm>
        </p:grpSpPr>
        <p:sp>
          <p:nvSpPr>
            <p:cNvPr id="7" name="Freeform 6">
              <a:extLst>
                <a:ext uri="{FF2B5EF4-FFF2-40B4-BE49-F238E27FC236}">
                  <a16:creationId xmlns:a16="http://schemas.microsoft.com/office/drawing/2014/main" id="{F17C5392-2D92-0541-BB7B-3192982FBDA7}"/>
                </a:ext>
              </a:extLst>
            </p:cNvPr>
            <p:cNvSpPr/>
            <p:nvPr/>
          </p:nvSpPr>
          <p:spPr>
            <a:xfrm>
              <a:off x="763102" y="2845017"/>
              <a:ext cx="1566210" cy="666251"/>
            </a:xfrm>
            <a:custGeom>
              <a:avLst/>
              <a:gdLst>
                <a:gd name="connsiteX0" fmla="*/ 0 w 1566210"/>
                <a:gd name="connsiteY0" fmla="*/ 0 h 666251"/>
                <a:gd name="connsiteX1" fmla="*/ 1566210 w 1566210"/>
                <a:gd name="connsiteY1" fmla="*/ 0 h 666251"/>
                <a:gd name="connsiteX2" fmla="*/ 1566210 w 1566210"/>
                <a:gd name="connsiteY2" fmla="*/ 666251 h 666251"/>
                <a:gd name="connsiteX3" fmla="*/ 0 w 1566210"/>
                <a:gd name="connsiteY3" fmla="*/ 666251 h 666251"/>
                <a:gd name="connsiteX4" fmla="*/ 0 w 1566210"/>
                <a:gd name="connsiteY4" fmla="*/ 0 h 666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6210" h="666251">
                  <a:moveTo>
                    <a:pt x="0" y="0"/>
                  </a:moveTo>
                  <a:lnTo>
                    <a:pt x="1566210" y="0"/>
                  </a:lnTo>
                  <a:lnTo>
                    <a:pt x="1566210" y="666251"/>
                  </a:lnTo>
                  <a:lnTo>
                    <a:pt x="0" y="66625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000" b="1" kern="1200" dirty="0">
                  <a:solidFill>
                    <a:schemeClr val="bg1"/>
                  </a:solidFill>
                </a:rPr>
                <a:t>Too Many Reports</a:t>
              </a:r>
            </a:p>
          </p:txBody>
        </p:sp>
        <p:grpSp>
          <p:nvGrpSpPr>
            <p:cNvPr id="16" name="Group 15">
              <a:extLst>
                <a:ext uri="{FF2B5EF4-FFF2-40B4-BE49-F238E27FC236}">
                  <a16:creationId xmlns:a16="http://schemas.microsoft.com/office/drawing/2014/main" id="{C29EBA7F-0E08-2B44-80D6-EFD739D03FE4}"/>
                </a:ext>
              </a:extLst>
            </p:cNvPr>
            <p:cNvGrpSpPr/>
            <p:nvPr/>
          </p:nvGrpSpPr>
          <p:grpSpPr>
            <a:xfrm>
              <a:off x="928357" y="1682417"/>
              <a:ext cx="1235700" cy="1054344"/>
              <a:chOff x="826580" y="1597206"/>
              <a:chExt cx="1276825" cy="1089433"/>
            </a:xfrm>
          </p:grpSpPr>
          <p:sp>
            <p:nvSpPr>
              <p:cNvPr id="126" name="Hexagon 125">
                <a:extLst>
                  <a:ext uri="{FF2B5EF4-FFF2-40B4-BE49-F238E27FC236}">
                    <a16:creationId xmlns:a16="http://schemas.microsoft.com/office/drawing/2014/main" id="{E0640D7B-589F-2C42-B127-A3DA3D8D1BA4}"/>
                  </a:ext>
                </a:extLst>
              </p:cNvPr>
              <p:cNvSpPr/>
              <p:nvPr/>
            </p:nvSpPr>
            <p:spPr>
              <a:xfrm>
                <a:off x="826580" y="1597206"/>
                <a:ext cx="1276825" cy="1089433"/>
              </a:xfrm>
              <a:prstGeom prst="hexagon">
                <a:avLst/>
              </a:prstGeom>
              <a:solidFill>
                <a:schemeClr val="bg1"/>
              </a:solidFill>
              <a:ln w="19050">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pic>
            <p:nvPicPr>
              <p:cNvPr id="127" name="Graphic 126">
                <a:extLst>
                  <a:ext uri="{FF2B5EF4-FFF2-40B4-BE49-F238E27FC236}">
                    <a16:creationId xmlns:a16="http://schemas.microsoft.com/office/drawing/2014/main" id="{332D2DCF-8355-134B-B031-CF3E557414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0429" y="1849080"/>
                <a:ext cx="617859" cy="590995"/>
              </a:xfrm>
              <a:prstGeom prst="rect">
                <a:avLst/>
              </a:prstGeom>
            </p:spPr>
          </p:pic>
        </p:grpSp>
      </p:grpSp>
      <p:grpSp>
        <p:nvGrpSpPr>
          <p:cNvPr id="3" name="Group 2">
            <a:extLst>
              <a:ext uri="{FF2B5EF4-FFF2-40B4-BE49-F238E27FC236}">
                <a16:creationId xmlns:a16="http://schemas.microsoft.com/office/drawing/2014/main" id="{1091239C-5696-B641-AB71-65E5BD2B8F17}"/>
              </a:ext>
            </a:extLst>
          </p:cNvPr>
          <p:cNvGrpSpPr/>
          <p:nvPr/>
        </p:nvGrpSpPr>
        <p:grpSpPr>
          <a:xfrm>
            <a:off x="2825601" y="1685676"/>
            <a:ext cx="1566210" cy="1825592"/>
            <a:chOff x="2825601" y="1685676"/>
            <a:chExt cx="1566210" cy="1825592"/>
          </a:xfrm>
        </p:grpSpPr>
        <p:sp>
          <p:nvSpPr>
            <p:cNvPr id="9" name="Freeform 8">
              <a:extLst>
                <a:ext uri="{FF2B5EF4-FFF2-40B4-BE49-F238E27FC236}">
                  <a16:creationId xmlns:a16="http://schemas.microsoft.com/office/drawing/2014/main" id="{0702AE58-E039-5C48-AF9B-E981410BA2AA}"/>
                </a:ext>
              </a:extLst>
            </p:cNvPr>
            <p:cNvSpPr/>
            <p:nvPr/>
          </p:nvSpPr>
          <p:spPr>
            <a:xfrm>
              <a:off x="2825601" y="2845017"/>
              <a:ext cx="1566210" cy="666251"/>
            </a:xfrm>
            <a:custGeom>
              <a:avLst/>
              <a:gdLst>
                <a:gd name="connsiteX0" fmla="*/ 0 w 1566210"/>
                <a:gd name="connsiteY0" fmla="*/ 0 h 666251"/>
                <a:gd name="connsiteX1" fmla="*/ 1566210 w 1566210"/>
                <a:gd name="connsiteY1" fmla="*/ 0 h 666251"/>
                <a:gd name="connsiteX2" fmla="*/ 1566210 w 1566210"/>
                <a:gd name="connsiteY2" fmla="*/ 666251 h 666251"/>
                <a:gd name="connsiteX3" fmla="*/ 0 w 1566210"/>
                <a:gd name="connsiteY3" fmla="*/ 666251 h 666251"/>
                <a:gd name="connsiteX4" fmla="*/ 0 w 1566210"/>
                <a:gd name="connsiteY4" fmla="*/ 0 h 666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6210" h="666251">
                  <a:moveTo>
                    <a:pt x="0" y="0"/>
                  </a:moveTo>
                  <a:lnTo>
                    <a:pt x="1566210" y="0"/>
                  </a:lnTo>
                  <a:lnTo>
                    <a:pt x="1566210" y="666251"/>
                  </a:lnTo>
                  <a:lnTo>
                    <a:pt x="0" y="66625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000" b="1" kern="1200" dirty="0">
                  <a:solidFill>
                    <a:schemeClr val="bg1"/>
                  </a:solidFill>
                </a:rPr>
                <a:t>Duplicate Reports</a:t>
              </a:r>
            </a:p>
          </p:txBody>
        </p:sp>
        <p:grpSp>
          <p:nvGrpSpPr>
            <p:cNvPr id="128" name="Group 127">
              <a:extLst>
                <a:ext uri="{FF2B5EF4-FFF2-40B4-BE49-F238E27FC236}">
                  <a16:creationId xmlns:a16="http://schemas.microsoft.com/office/drawing/2014/main" id="{C96443E4-DC64-2A4F-A97F-0CB445598556}"/>
                </a:ext>
              </a:extLst>
            </p:cNvPr>
            <p:cNvGrpSpPr/>
            <p:nvPr/>
          </p:nvGrpSpPr>
          <p:grpSpPr>
            <a:xfrm>
              <a:off x="2951743" y="1685676"/>
              <a:ext cx="1219257" cy="1051084"/>
              <a:chOff x="2245898" y="1776421"/>
              <a:chExt cx="611290" cy="526974"/>
            </a:xfrm>
          </p:grpSpPr>
          <p:sp>
            <p:nvSpPr>
              <p:cNvPr id="129" name="Hexagon 128">
                <a:extLst>
                  <a:ext uri="{FF2B5EF4-FFF2-40B4-BE49-F238E27FC236}">
                    <a16:creationId xmlns:a16="http://schemas.microsoft.com/office/drawing/2014/main" id="{2F56B4DA-ADD5-814F-978D-A8F66F68FD1E}"/>
                  </a:ext>
                </a:extLst>
              </p:cNvPr>
              <p:cNvSpPr/>
              <p:nvPr/>
            </p:nvSpPr>
            <p:spPr>
              <a:xfrm>
                <a:off x="2245898" y="1776421"/>
                <a:ext cx="611290" cy="526974"/>
              </a:xfrm>
              <a:prstGeom prst="hexagon">
                <a:avLst/>
              </a:prstGeom>
              <a:solidFill>
                <a:schemeClr val="bg1"/>
              </a:solidFill>
              <a:ln w="19050">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pic>
            <p:nvPicPr>
              <p:cNvPr id="137" name="Graphic 136">
                <a:extLst>
                  <a:ext uri="{FF2B5EF4-FFF2-40B4-BE49-F238E27FC236}">
                    <a16:creationId xmlns:a16="http://schemas.microsoft.com/office/drawing/2014/main" id="{96F4FC16-6D4B-0B49-80A5-6FDF00E06E8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90696" y="1859446"/>
                <a:ext cx="321694" cy="360925"/>
              </a:xfrm>
              <a:prstGeom prst="rect">
                <a:avLst/>
              </a:prstGeom>
            </p:spPr>
          </p:pic>
        </p:grpSp>
      </p:grpSp>
      <p:grpSp>
        <p:nvGrpSpPr>
          <p:cNvPr id="140" name="Group 139">
            <a:extLst>
              <a:ext uri="{FF2B5EF4-FFF2-40B4-BE49-F238E27FC236}">
                <a16:creationId xmlns:a16="http://schemas.microsoft.com/office/drawing/2014/main" id="{FA2C5B06-66A7-0440-B038-6AD31A73E049}"/>
              </a:ext>
            </a:extLst>
          </p:cNvPr>
          <p:cNvGrpSpPr/>
          <p:nvPr/>
        </p:nvGrpSpPr>
        <p:grpSpPr>
          <a:xfrm>
            <a:off x="1917651" y="3842571"/>
            <a:ext cx="1193720" cy="1028167"/>
            <a:chOff x="7826607" y="2845061"/>
            <a:chExt cx="1263964" cy="1088670"/>
          </a:xfrm>
          <a:solidFill>
            <a:schemeClr val="bg1"/>
          </a:solidFill>
        </p:grpSpPr>
        <p:sp>
          <p:nvSpPr>
            <p:cNvPr id="141" name="Hexagon 140">
              <a:extLst>
                <a:ext uri="{FF2B5EF4-FFF2-40B4-BE49-F238E27FC236}">
                  <a16:creationId xmlns:a16="http://schemas.microsoft.com/office/drawing/2014/main" id="{3D804C6F-C6D8-0046-9D25-746324AF1A37}"/>
                </a:ext>
              </a:extLst>
            </p:cNvPr>
            <p:cNvSpPr/>
            <p:nvPr/>
          </p:nvSpPr>
          <p:spPr>
            <a:xfrm>
              <a:off x="7826607" y="2845061"/>
              <a:ext cx="1263964" cy="1088670"/>
            </a:xfrm>
            <a:prstGeom prst="hexagon">
              <a:avLst/>
            </a:prstGeom>
            <a:grp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nvGrpSpPr>
            <p:cNvPr id="142" name="Graphic 1030">
              <a:extLst>
                <a:ext uri="{FF2B5EF4-FFF2-40B4-BE49-F238E27FC236}">
                  <a16:creationId xmlns:a16="http://schemas.microsoft.com/office/drawing/2014/main" id="{1563F42B-3A96-0B4F-8A8B-D6F095F380EA}"/>
                </a:ext>
              </a:extLst>
            </p:cNvPr>
            <p:cNvGrpSpPr/>
            <p:nvPr/>
          </p:nvGrpSpPr>
          <p:grpSpPr>
            <a:xfrm>
              <a:off x="8138174" y="3169111"/>
              <a:ext cx="640831" cy="440571"/>
              <a:chOff x="5867400" y="3271837"/>
              <a:chExt cx="457200" cy="314325"/>
            </a:xfrm>
            <a:grpFill/>
          </p:grpSpPr>
          <p:sp>
            <p:nvSpPr>
              <p:cNvPr id="143" name="Freeform: Shape 230">
                <a:extLst>
                  <a:ext uri="{FF2B5EF4-FFF2-40B4-BE49-F238E27FC236}">
                    <a16:creationId xmlns:a16="http://schemas.microsoft.com/office/drawing/2014/main" id="{6935BF41-BDB4-C442-9E6A-F42F6334A228}"/>
                  </a:ext>
                </a:extLst>
              </p:cNvPr>
              <p:cNvSpPr/>
              <p:nvPr/>
            </p:nvSpPr>
            <p:spPr>
              <a:xfrm>
                <a:off x="5905500" y="3281362"/>
                <a:ext cx="381000" cy="247650"/>
              </a:xfrm>
              <a:custGeom>
                <a:avLst/>
                <a:gdLst>
                  <a:gd name="connsiteX0" fmla="*/ 381000 w 381000"/>
                  <a:gd name="connsiteY0" fmla="*/ 247650 h 247650"/>
                  <a:gd name="connsiteX1" fmla="*/ 381000 w 381000"/>
                  <a:gd name="connsiteY1" fmla="*/ 19050 h 247650"/>
                  <a:gd name="connsiteX2" fmla="*/ 361950 w 381000"/>
                  <a:gd name="connsiteY2" fmla="*/ 0 h 247650"/>
                  <a:gd name="connsiteX3" fmla="*/ 19050 w 381000"/>
                  <a:gd name="connsiteY3" fmla="*/ 0 h 247650"/>
                  <a:gd name="connsiteX4" fmla="*/ 0 w 381000"/>
                  <a:gd name="connsiteY4" fmla="*/ 19050 h 247650"/>
                  <a:gd name="connsiteX5" fmla="*/ 0 w 381000"/>
                  <a:gd name="connsiteY5" fmla="*/ 2476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247650">
                    <a:moveTo>
                      <a:pt x="381000" y="247650"/>
                    </a:moveTo>
                    <a:lnTo>
                      <a:pt x="381000" y="19050"/>
                    </a:lnTo>
                    <a:cubicBezTo>
                      <a:pt x="381000" y="8573"/>
                      <a:pt x="372428" y="0"/>
                      <a:pt x="361950" y="0"/>
                    </a:cubicBezTo>
                    <a:lnTo>
                      <a:pt x="19050" y="0"/>
                    </a:lnTo>
                    <a:cubicBezTo>
                      <a:pt x="8573" y="0"/>
                      <a:pt x="0" y="8573"/>
                      <a:pt x="0" y="19050"/>
                    </a:cubicBezTo>
                    <a:lnTo>
                      <a:pt x="0" y="247650"/>
                    </a:lnTo>
                  </a:path>
                </a:pathLst>
              </a:custGeom>
              <a:grpFill/>
              <a:ln w="19050" cap="flat">
                <a:solidFill>
                  <a:schemeClr val="bg2"/>
                </a:solidFill>
                <a:prstDash val="solid"/>
                <a:miter/>
              </a:ln>
            </p:spPr>
            <p:txBody>
              <a:bodyPr rtlCol="0" anchor="ctr"/>
              <a:lstStyle/>
              <a:p>
                <a:endParaRPr lang="en-GB" dirty="0"/>
              </a:p>
            </p:txBody>
          </p:sp>
          <p:sp>
            <p:nvSpPr>
              <p:cNvPr id="144" name="Freeform: Shape 231">
                <a:extLst>
                  <a:ext uri="{FF2B5EF4-FFF2-40B4-BE49-F238E27FC236}">
                    <a16:creationId xmlns:a16="http://schemas.microsoft.com/office/drawing/2014/main" id="{9FBF8E81-0D8D-E44A-9A6F-8F32955C8A57}"/>
                  </a:ext>
                </a:extLst>
              </p:cNvPr>
              <p:cNvSpPr/>
              <p:nvPr/>
            </p:nvSpPr>
            <p:spPr>
              <a:xfrm>
                <a:off x="5876925" y="3538537"/>
                <a:ext cx="438150" cy="38100"/>
              </a:xfrm>
              <a:custGeom>
                <a:avLst/>
                <a:gdLst>
                  <a:gd name="connsiteX0" fmla="*/ 266700 w 438150"/>
                  <a:gd name="connsiteY0" fmla="*/ 0 h 38100"/>
                  <a:gd name="connsiteX1" fmla="*/ 257175 w 438150"/>
                  <a:gd name="connsiteY1" fmla="*/ 9525 h 38100"/>
                  <a:gd name="connsiteX2" fmla="*/ 180975 w 438150"/>
                  <a:gd name="connsiteY2" fmla="*/ 9525 h 38100"/>
                  <a:gd name="connsiteX3" fmla="*/ 171450 w 438150"/>
                  <a:gd name="connsiteY3" fmla="*/ 0 h 38100"/>
                  <a:gd name="connsiteX4" fmla="*/ 0 w 438150"/>
                  <a:gd name="connsiteY4" fmla="*/ 0 h 38100"/>
                  <a:gd name="connsiteX5" fmla="*/ 38100 w 438150"/>
                  <a:gd name="connsiteY5" fmla="*/ 38100 h 38100"/>
                  <a:gd name="connsiteX6" fmla="*/ 400050 w 438150"/>
                  <a:gd name="connsiteY6" fmla="*/ 38100 h 38100"/>
                  <a:gd name="connsiteX7" fmla="*/ 438150 w 438150"/>
                  <a:gd name="connsiteY7" fmla="*/ 0 h 38100"/>
                  <a:gd name="connsiteX8" fmla="*/ 266700 w 438150"/>
                  <a:gd name="connsiteY8"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150" h="38100">
                    <a:moveTo>
                      <a:pt x="266700" y="0"/>
                    </a:moveTo>
                    <a:lnTo>
                      <a:pt x="257175" y="9525"/>
                    </a:lnTo>
                    <a:lnTo>
                      <a:pt x="180975" y="9525"/>
                    </a:lnTo>
                    <a:lnTo>
                      <a:pt x="171450" y="0"/>
                    </a:lnTo>
                    <a:lnTo>
                      <a:pt x="0" y="0"/>
                    </a:lnTo>
                    <a:cubicBezTo>
                      <a:pt x="0" y="21050"/>
                      <a:pt x="17050" y="38100"/>
                      <a:pt x="38100" y="38100"/>
                    </a:cubicBezTo>
                    <a:lnTo>
                      <a:pt x="400050" y="38100"/>
                    </a:lnTo>
                    <a:cubicBezTo>
                      <a:pt x="421100" y="38100"/>
                      <a:pt x="438150" y="21050"/>
                      <a:pt x="438150" y="0"/>
                    </a:cubicBezTo>
                    <a:lnTo>
                      <a:pt x="266700" y="0"/>
                    </a:lnTo>
                    <a:close/>
                  </a:path>
                </a:pathLst>
              </a:custGeom>
              <a:grpFill/>
              <a:ln w="19050" cap="flat">
                <a:solidFill>
                  <a:schemeClr val="bg2"/>
                </a:solidFill>
                <a:prstDash val="solid"/>
                <a:miter/>
              </a:ln>
            </p:spPr>
            <p:txBody>
              <a:bodyPr rtlCol="0" anchor="ctr"/>
              <a:lstStyle/>
              <a:p>
                <a:endParaRPr lang="en-GB" dirty="0"/>
              </a:p>
            </p:txBody>
          </p:sp>
          <p:sp>
            <p:nvSpPr>
              <p:cNvPr id="145" name="Freeform: Shape 232">
                <a:extLst>
                  <a:ext uri="{FF2B5EF4-FFF2-40B4-BE49-F238E27FC236}">
                    <a16:creationId xmlns:a16="http://schemas.microsoft.com/office/drawing/2014/main" id="{168076C6-6922-A443-8E81-73E9F7462684}"/>
                  </a:ext>
                </a:extLst>
              </p:cNvPr>
              <p:cNvSpPr/>
              <p:nvPr/>
            </p:nvSpPr>
            <p:spPr>
              <a:xfrm>
                <a:off x="6134100" y="3386137"/>
                <a:ext cx="47625" cy="104775"/>
              </a:xfrm>
              <a:custGeom>
                <a:avLst/>
                <a:gdLst>
                  <a:gd name="connsiteX0" fmla="*/ 47625 w 47625"/>
                  <a:gd name="connsiteY0" fmla="*/ 104775 h 104775"/>
                  <a:gd name="connsiteX1" fmla="*/ 47625 w 47625"/>
                  <a:gd name="connsiteY1" fmla="*/ 0 h 104775"/>
                  <a:gd name="connsiteX2" fmla="*/ 0 w 47625"/>
                  <a:gd name="connsiteY2" fmla="*/ 0 h 104775"/>
                  <a:gd name="connsiteX3" fmla="*/ 0 w 47625"/>
                  <a:gd name="connsiteY3" fmla="*/ 104775 h 104775"/>
                </a:gdLst>
                <a:ahLst/>
                <a:cxnLst>
                  <a:cxn ang="0">
                    <a:pos x="connsiteX0" y="connsiteY0"/>
                  </a:cxn>
                  <a:cxn ang="0">
                    <a:pos x="connsiteX1" y="connsiteY1"/>
                  </a:cxn>
                  <a:cxn ang="0">
                    <a:pos x="connsiteX2" y="connsiteY2"/>
                  </a:cxn>
                  <a:cxn ang="0">
                    <a:pos x="connsiteX3" y="connsiteY3"/>
                  </a:cxn>
                </a:cxnLst>
                <a:rect l="l" t="t" r="r" b="b"/>
                <a:pathLst>
                  <a:path w="47625" h="104775">
                    <a:moveTo>
                      <a:pt x="47625" y="104775"/>
                    </a:moveTo>
                    <a:lnTo>
                      <a:pt x="47625" y="0"/>
                    </a:lnTo>
                    <a:lnTo>
                      <a:pt x="0" y="0"/>
                    </a:lnTo>
                    <a:lnTo>
                      <a:pt x="0" y="104775"/>
                    </a:lnTo>
                  </a:path>
                </a:pathLst>
              </a:custGeom>
              <a:grpFill/>
              <a:ln w="19050" cap="flat">
                <a:solidFill>
                  <a:schemeClr val="bg2"/>
                </a:solidFill>
                <a:prstDash val="solid"/>
                <a:miter/>
              </a:ln>
            </p:spPr>
            <p:txBody>
              <a:bodyPr rtlCol="0" anchor="ctr"/>
              <a:lstStyle/>
              <a:p>
                <a:endParaRPr lang="en-GB" dirty="0"/>
              </a:p>
            </p:txBody>
          </p:sp>
          <p:sp>
            <p:nvSpPr>
              <p:cNvPr id="146" name="Freeform: Shape 233">
                <a:extLst>
                  <a:ext uri="{FF2B5EF4-FFF2-40B4-BE49-F238E27FC236}">
                    <a16:creationId xmlns:a16="http://schemas.microsoft.com/office/drawing/2014/main" id="{575A4CCD-7AC9-4541-87A9-D7AB9397E484}"/>
                  </a:ext>
                </a:extLst>
              </p:cNvPr>
              <p:cNvSpPr/>
              <p:nvPr/>
            </p:nvSpPr>
            <p:spPr>
              <a:xfrm>
                <a:off x="6038850" y="3414712"/>
                <a:ext cx="47625" cy="76200"/>
              </a:xfrm>
              <a:custGeom>
                <a:avLst/>
                <a:gdLst>
                  <a:gd name="connsiteX0" fmla="*/ 0 w 47625"/>
                  <a:gd name="connsiteY0" fmla="*/ 76200 h 76200"/>
                  <a:gd name="connsiteX1" fmla="*/ 0 w 47625"/>
                  <a:gd name="connsiteY1" fmla="*/ 0 h 76200"/>
                  <a:gd name="connsiteX2" fmla="*/ 47625 w 47625"/>
                  <a:gd name="connsiteY2" fmla="*/ 0 h 76200"/>
                  <a:gd name="connsiteX3" fmla="*/ 47625 w 47625"/>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7625" h="76200">
                    <a:moveTo>
                      <a:pt x="0" y="76200"/>
                    </a:moveTo>
                    <a:lnTo>
                      <a:pt x="0" y="0"/>
                    </a:lnTo>
                    <a:lnTo>
                      <a:pt x="47625" y="0"/>
                    </a:lnTo>
                    <a:lnTo>
                      <a:pt x="47625" y="76200"/>
                    </a:lnTo>
                  </a:path>
                </a:pathLst>
              </a:custGeom>
              <a:grpFill/>
              <a:ln w="19050" cap="flat">
                <a:solidFill>
                  <a:schemeClr val="bg2"/>
                </a:solidFill>
                <a:prstDash val="solid"/>
                <a:miter/>
              </a:ln>
            </p:spPr>
            <p:txBody>
              <a:bodyPr rtlCol="0" anchor="ctr"/>
              <a:lstStyle/>
              <a:p>
                <a:endParaRPr lang="en-GB" dirty="0"/>
              </a:p>
            </p:txBody>
          </p:sp>
          <p:sp>
            <p:nvSpPr>
              <p:cNvPr id="147" name="Freeform: Shape 234">
                <a:extLst>
                  <a:ext uri="{FF2B5EF4-FFF2-40B4-BE49-F238E27FC236}">
                    <a16:creationId xmlns:a16="http://schemas.microsoft.com/office/drawing/2014/main" id="{1B3A2672-1897-D649-95B9-8B05C6D0E261}"/>
                  </a:ext>
                </a:extLst>
              </p:cNvPr>
              <p:cNvSpPr/>
              <p:nvPr/>
            </p:nvSpPr>
            <p:spPr>
              <a:xfrm>
                <a:off x="6086475" y="3338512"/>
                <a:ext cx="47625" cy="152400"/>
              </a:xfrm>
              <a:custGeom>
                <a:avLst/>
                <a:gdLst>
                  <a:gd name="connsiteX0" fmla="*/ 0 w 47625"/>
                  <a:gd name="connsiteY0" fmla="*/ 152400 h 152400"/>
                  <a:gd name="connsiteX1" fmla="*/ 0 w 47625"/>
                  <a:gd name="connsiteY1" fmla="*/ 0 h 152400"/>
                  <a:gd name="connsiteX2" fmla="*/ 47625 w 47625"/>
                  <a:gd name="connsiteY2" fmla="*/ 0 h 152400"/>
                  <a:gd name="connsiteX3" fmla="*/ 47625 w 47625"/>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47625" h="152400">
                    <a:moveTo>
                      <a:pt x="0" y="152400"/>
                    </a:moveTo>
                    <a:lnTo>
                      <a:pt x="0" y="0"/>
                    </a:lnTo>
                    <a:lnTo>
                      <a:pt x="47625" y="0"/>
                    </a:lnTo>
                    <a:lnTo>
                      <a:pt x="47625" y="152400"/>
                    </a:lnTo>
                  </a:path>
                </a:pathLst>
              </a:custGeom>
              <a:grpFill/>
              <a:ln w="19050" cap="flat">
                <a:solidFill>
                  <a:schemeClr val="bg2"/>
                </a:solidFill>
                <a:prstDash val="solid"/>
                <a:miter/>
              </a:ln>
            </p:spPr>
            <p:txBody>
              <a:bodyPr rtlCol="0" anchor="ctr"/>
              <a:lstStyle/>
              <a:p>
                <a:endParaRPr lang="en-GB" dirty="0"/>
              </a:p>
            </p:txBody>
          </p:sp>
          <p:sp>
            <p:nvSpPr>
              <p:cNvPr id="148" name="Freeform: Shape 235">
                <a:extLst>
                  <a:ext uri="{FF2B5EF4-FFF2-40B4-BE49-F238E27FC236}">
                    <a16:creationId xmlns:a16="http://schemas.microsoft.com/office/drawing/2014/main" id="{8F28D4CC-0175-AB4D-84A8-EF492E0C4FE2}"/>
                  </a:ext>
                </a:extLst>
              </p:cNvPr>
              <p:cNvSpPr/>
              <p:nvPr/>
            </p:nvSpPr>
            <p:spPr>
              <a:xfrm>
                <a:off x="5991225" y="3443287"/>
                <a:ext cx="47625" cy="47625"/>
              </a:xfrm>
              <a:custGeom>
                <a:avLst/>
                <a:gdLst>
                  <a:gd name="connsiteX0" fmla="*/ 47625 w 47625"/>
                  <a:gd name="connsiteY0" fmla="*/ 47625 h 47625"/>
                  <a:gd name="connsiteX1" fmla="*/ 47625 w 47625"/>
                  <a:gd name="connsiteY1" fmla="*/ 0 h 47625"/>
                  <a:gd name="connsiteX2" fmla="*/ 0 w 47625"/>
                  <a:gd name="connsiteY2" fmla="*/ 0 h 47625"/>
                  <a:gd name="connsiteX3" fmla="*/ 0 w 47625"/>
                  <a:gd name="connsiteY3" fmla="*/ 47625 h 47625"/>
                </a:gdLst>
                <a:ahLst/>
                <a:cxnLst>
                  <a:cxn ang="0">
                    <a:pos x="connsiteX0" y="connsiteY0"/>
                  </a:cxn>
                  <a:cxn ang="0">
                    <a:pos x="connsiteX1" y="connsiteY1"/>
                  </a:cxn>
                  <a:cxn ang="0">
                    <a:pos x="connsiteX2" y="connsiteY2"/>
                  </a:cxn>
                  <a:cxn ang="0">
                    <a:pos x="connsiteX3" y="connsiteY3"/>
                  </a:cxn>
                </a:cxnLst>
                <a:rect l="l" t="t" r="r" b="b"/>
                <a:pathLst>
                  <a:path w="47625" h="47625">
                    <a:moveTo>
                      <a:pt x="47625" y="47625"/>
                    </a:moveTo>
                    <a:lnTo>
                      <a:pt x="47625" y="0"/>
                    </a:lnTo>
                    <a:lnTo>
                      <a:pt x="0" y="0"/>
                    </a:lnTo>
                    <a:lnTo>
                      <a:pt x="0" y="47625"/>
                    </a:lnTo>
                  </a:path>
                </a:pathLst>
              </a:custGeom>
              <a:grpFill/>
              <a:ln w="19050" cap="flat">
                <a:solidFill>
                  <a:schemeClr val="bg2"/>
                </a:solidFill>
                <a:prstDash val="solid"/>
                <a:miter/>
              </a:ln>
            </p:spPr>
            <p:txBody>
              <a:bodyPr rtlCol="0" anchor="ctr"/>
              <a:lstStyle/>
              <a:p>
                <a:endParaRPr lang="en-GB" dirty="0"/>
              </a:p>
            </p:txBody>
          </p:sp>
          <p:sp>
            <p:nvSpPr>
              <p:cNvPr id="149" name="Freeform: Shape 236">
                <a:extLst>
                  <a:ext uri="{FF2B5EF4-FFF2-40B4-BE49-F238E27FC236}">
                    <a16:creationId xmlns:a16="http://schemas.microsoft.com/office/drawing/2014/main" id="{AB57FDC2-0F84-634D-8F5E-2D7D7C3932C3}"/>
                  </a:ext>
                </a:extLst>
              </p:cNvPr>
              <p:cNvSpPr/>
              <p:nvPr/>
            </p:nvSpPr>
            <p:spPr>
              <a:xfrm>
                <a:off x="5962650" y="3490912"/>
                <a:ext cx="247650" cy="9525"/>
              </a:xfrm>
              <a:custGeom>
                <a:avLst/>
                <a:gdLst>
                  <a:gd name="connsiteX0" fmla="*/ 0 w 247650"/>
                  <a:gd name="connsiteY0" fmla="*/ 0 h 0"/>
                  <a:gd name="connsiteX1" fmla="*/ 247650 w 247650"/>
                  <a:gd name="connsiteY1" fmla="*/ 0 h 0"/>
                </a:gdLst>
                <a:ahLst/>
                <a:cxnLst>
                  <a:cxn ang="0">
                    <a:pos x="connsiteX0" y="connsiteY0"/>
                  </a:cxn>
                  <a:cxn ang="0">
                    <a:pos x="connsiteX1" y="connsiteY1"/>
                  </a:cxn>
                </a:cxnLst>
                <a:rect l="l" t="t" r="r" b="b"/>
                <a:pathLst>
                  <a:path w="247650">
                    <a:moveTo>
                      <a:pt x="0" y="0"/>
                    </a:moveTo>
                    <a:lnTo>
                      <a:pt x="247650" y="0"/>
                    </a:lnTo>
                  </a:path>
                </a:pathLst>
              </a:custGeom>
              <a:grpFill/>
              <a:ln w="19050" cap="flat">
                <a:solidFill>
                  <a:schemeClr val="bg2"/>
                </a:solidFill>
                <a:prstDash val="solid"/>
                <a:miter/>
              </a:ln>
            </p:spPr>
            <p:txBody>
              <a:bodyPr rtlCol="0" anchor="ctr"/>
              <a:lstStyle/>
              <a:p>
                <a:endParaRPr lang="en-GB" dirty="0"/>
              </a:p>
            </p:txBody>
          </p:sp>
        </p:grpSp>
      </p:grpSp>
      <p:grpSp>
        <p:nvGrpSpPr>
          <p:cNvPr id="5" name="Group 4">
            <a:extLst>
              <a:ext uri="{FF2B5EF4-FFF2-40B4-BE49-F238E27FC236}">
                <a16:creationId xmlns:a16="http://schemas.microsoft.com/office/drawing/2014/main" id="{EE423AB7-FFBC-CB41-890B-C00B7EAC7187}"/>
              </a:ext>
            </a:extLst>
          </p:cNvPr>
          <p:cNvGrpSpPr/>
          <p:nvPr/>
        </p:nvGrpSpPr>
        <p:grpSpPr>
          <a:xfrm>
            <a:off x="4568390" y="1725957"/>
            <a:ext cx="2022260" cy="1785311"/>
            <a:chOff x="4443698" y="1725957"/>
            <a:chExt cx="2022260" cy="1785311"/>
          </a:xfrm>
        </p:grpSpPr>
        <p:sp>
          <p:nvSpPr>
            <p:cNvPr id="11" name="Freeform 10">
              <a:extLst>
                <a:ext uri="{FF2B5EF4-FFF2-40B4-BE49-F238E27FC236}">
                  <a16:creationId xmlns:a16="http://schemas.microsoft.com/office/drawing/2014/main" id="{C86598C0-27A6-084A-847B-7B298D47D82B}"/>
                </a:ext>
              </a:extLst>
            </p:cNvPr>
            <p:cNvSpPr/>
            <p:nvPr/>
          </p:nvSpPr>
          <p:spPr>
            <a:xfrm>
              <a:off x="4443698" y="2845017"/>
              <a:ext cx="2022260" cy="666251"/>
            </a:xfrm>
            <a:custGeom>
              <a:avLst/>
              <a:gdLst>
                <a:gd name="connsiteX0" fmla="*/ 0 w 2022260"/>
                <a:gd name="connsiteY0" fmla="*/ 0 h 666251"/>
                <a:gd name="connsiteX1" fmla="*/ 2022260 w 2022260"/>
                <a:gd name="connsiteY1" fmla="*/ 0 h 666251"/>
                <a:gd name="connsiteX2" fmla="*/ 2022260 w 2022260"/>
                <a:gd name="connsiteY2" fmla="*/ 666251 h 666251"/>
                <a:gd name="connsiteX3" fmla="*/ 0 w 2022260"/>
                <a:gd name="connsiteY3" fmla="*/ 666251 h 666251"/>
                <a:gd name="connsiteX4" fmla="*/ 0 w 2022260"/>
                <a:gd name="connsiteY4" fmla="*/ 0 h 666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2260" h="666251">
                  <a:moveTo>
                    <a:pt x="0" y="0"/>
                  </a:moveTo>
                  <a:lnTo>
                    <a:pt x="2022260" y="0"/>
                  </a:lnTo>
                  <a:lnTo>
                    <a:pt x="2022260" y="666251"/>
                  </a:lnTo>
                  <a:lnTo>
                    <a:pt x="0" y="66625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000" b="1" kern="1200" dirty="0">
                  <a:solidFill>
                    <a:schemeClr val="bg1"/>
                  </a:solidFill>
                </a:rPr>
                <a:t>Overly Time-consuming</a:t>
              </a:r>
            </a:p>
          </p:txBody>
        </p:sp>
        <p:grpSp>
          <p:nvGrpSpPr>
            <p:cNvPr id="150" name="Group 149">
              <a:extLst>
                <a:ext uri="{FF2B5EF4-FFF2-40B4-BE49-F238E27FC236}">
                  <a16:creationId xmlns:a16="http://schemas.microsoft.com/office/drawing/2014/main" id="{AE62785E-8789-734A-A12F-6E9647662D12}"/>
                </a:ext>
              </a:extLst>
            </p:cNvPr>
            <p:cNvGrpSpPr/>
            <p:nvPr/>
          </p:nvGrpSpPr>
          <p:grpSpPr>
            <a:xfrm>
              <a:off x="4857968" y="1725957"/>
              <a:ext cx="1193720" cy="1028166"/>
              <a:chOff x="3411256" y="4806183"/>
              <a:chExt cx="986400" cy="849600"/>
            </a:xfrm>
            <a:solidFill>
              <a:schemeClr val="bg1"/>
            </a:solidFill>
          </p:grpSpPr>
          <p:sp>
            <p:nvSpPr>
              <p:cNvPr id="151" name="Hexagon 150">
                <a:extLst>
                  <a:ext uri="{FF2B5EF4-FFF2-40B4-BE49-F238E27FC236}">
                    <a16:creationId xmlns:a16="http://schemas.microsoft.com/office/drawing/2014/main" id="{24D0BC7D-A1FB-7A44-95E2-C265D2992DD2}"/>
                  </a:ext>
                </a:extLst>
              </p:cNvPr>
              <p:cNvSpPr/>
              <p:nvPr/>
            </p:nvSpPr>
            <p:spPr>
              <a:xfrm>
                <a:off x="3411256" y="4806183"/>
                <a:ext cx="986400" cy="849600"/>
              </a:xfrm>
              <a:prstGeom prst="hexagon">
                <a:avLst/>
              </a:prstGeom>
              <a:grp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nvGrpSpPr>
              <p:cNvPr id="152" name="Graphic 36">
                <a:extLst>
                  <a:ext uri="{FF2B5EF4-FFF2-40B4-BE49-F238E27FC236}">
                    <a16:creationId xmlns:a16="http://schemas.microsoft.com/office/drawing/2014/main" id="{F19127CD-5CC9-4848-B50B-6817E3F77CBA}"/>
                  </a:ext>
                </a:extLst>
              </p:cNvPr>
              <p:cNvGrpSpPr/>
              <p:nvPr/>
            </p:nvGrpSpPr>
            <p:grpSpPr>
              <a:xfrm>
                <a:off x="3641268" y="4989727"/>
                <a:ext cx="526376" cy="482512"/>
                <a:chOff x="5867400" y="3219450"/>
                <a:chExt cx="457200" cy="419100"/>
              </a:xfrm>
              <a:grpFill/>
            </p:grpSpPr>
            <p:sp>
              <p:nvSpPr>
                <p:cNvPr id="153" name="Freeform: Shape 186">
                  <a:extLst>
                    <a:ext uri="{FF2B5EF4-FFF2-40B4-BE49-F238E27FC236}">
                      <a16:creationId xmlns:a16="http://schemas.microsoft.com/office/drawing/2014/main" id="{6D52B4CD-A8A7-DA42-AE39-F2E0A58BAC55}"/>
                    </a:ext>
                  </a:extLst>
                </p:cNvPr>
                <p:cNvSpPr/>
                <p:nvPr/>
              </p:nvSpPr>
              <p:spPr>
                <a:xfrm>
                  <a:off x="5876925" y="3228975"/>
                  <a:ext cx="428625" cy="400050"/>
                </a:xfrm>
                <a:custGeom>
                  <a:avLst/>
                  <a:gdLst>
                    <a:gd name="connsiteX0" fmla="*/ 200025 w 428625"/>
                    <a:gd name="connsiteY0" fmla="*/ 400050 h 400050"/>
                    <a:gd name="connsiteX1" fmla="*/ 0 w 428625"/>
                    <a:gd name="connsiteY1" fmla="*/ 200025 h 400050"/>
                    <a:gd name="connsiteX2" fmla="*/ 200025 w 428625"/>
                    <a:gd name="connsiteY2" fmla="*/ 0 h 400050"/>
                    <a:gd name="connsiteX3" fmla="*/ 400050 w 428625"/>
                    <a:gd name="connsiteY3" fmla="*/ 200025 h 400050"/>
                    <a:gd name="connsiteX4" fmla="*/ 400050 w 428625"/>
                    <a:gd name="connsiteY4" fmla="*/ 219075 h 400050"/>
                    <a:gd name="connsiteX5" fmla="*/ 428625 w 428625"/>
                    <a:gd name="connsiteY5" fmla="*/ 219075 h 400050"/>
                    <a:gd name="connsiteX6" fmla="*/ 371475 w 428625"/>
                    <a:gd name="connsiteY6" fmla="*/ 304800 h 400050"/>
                    <a:gd name="connsiteX7" fmla="*/ 314325 w 428625"/>
                    <a:gd name="connsiteY7" fmla="*/ 219075 h 400050"/>
                    <a:gd name="connsiteX8" fmla="*/ 342900 w 428625"/>
                    <a:gd name="connsiteY8" fmla="*/ 219075 h 400050"/>
                    <a:gd name="connsiteX9" fmla="*/ 342900 w 428625"/>
                    <a:gd name="connsiteY9" fmla="*/ 200025 h 400050"/>
                    <a:gd name="connsiteX10" fmla="*/ 200025 w 428625"/>
                    <a:gd name="connsiteY10" fmla="*/ 57150 h 400050"/>
                    <a:gd name="connsiteX11" fmla="*/ 57150 w 428625"/>
                    <a:gd name="connsiteY11" fmla="*/ 200025 h 400050"/>
                    <a:gd name="connsiteX12" fmla="*/ 200025 w 428625"/>
                    <a:gd name="connsiteY12" fmla="*/ 342900 h 400050"/>
                    <a:gd name="connsiteX13" fmla="*/ 305467 w 428625"/>
                    <a:gd name="connsiteY13" fmla="*/ 295942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8625" h="400050">
                      <a:moveTo>
                        <a:pt x="200025" y="400050"/>
                      </a:moveTo>
                      <a:cubicBezTo>
                        <a:pt x="89535" y="400050"/>
                        <a:pt x="0" y="310515"/>
                        <a:pt x="0" y="200025"/>
                      </a:cubicBezTo>
                      <a:cubicBezTo>
                        <a:pt x="0" y="89535"/>
                        <a:pt x="89535" y="0"/>
                        <a:pt x="200025" y="0"/>
                      </a:cubicBezTo>
                      <a:cubicBezTo>
                        <a:pt x="310515" y="0"/>
                        <a:pt x="400050" y="89535"/>
                        <a:pt x="400050" y="200025"/>
                      </a:cubicBezTo>
                      <a:lnTo>
                        <a:pt x="400050" y="219075"/>
                      </a:lnTo>
                      <a:lnTo>
                        <a:pt x="428625" y="219075"/>
                      </a:lnTo>
                      <a:lnTo>
                        <a:pt x="371475" y="304800"/>
                      </a:lnTo>
                      <a:lnTo>
                        <a:pt x="314325" y="219075"/>
                      </a:lnTo>
                      <a:lnTo>
                        <a:pt x="342900" y="219075"/>
                      </a:lnTo>
                      <a:lnTo>
                        <a:pt x="342900" y="200025"/>
                      </a:lnTo>
                      <a:cubicBezTo>
                        <a:pt x="342900" y="121158"/>
                        <a:pt x="278892" y="57150"/>
                        <a:pt x="200025" y="57150"/>
                      </a:cubicBezTo>
                      <a:cubicBezTo>
                        <a:pt x="121158" y="57150"/>
                        <a:pt x="57150" y="121158"/>
                        <a:pt x="57150" y="200025"/>
                      </a:cubicBezTo>
                      <a:cubicBezTo>
                        <a:pt x="57150" y="278892"/>
                        <a:pt x="121158" y="342900"/>
                        <a:pt x="200025" y="342900"/>
                      </a:cubicBezTo>
                      <a:cubicBezTo>
                        <a:pt x="241935" y="342900"/>
                        <a:pt x="279368" y="324707"/>
                        <a:pt x="305467" y="295942"/>
                      </a:cubicBezTo>
                    </a:path>
                  </a:pathLst>
                </a:custGeom>
                <a:grpFill/>
                <a:ln w="19050" cap="flat">
                  <a:solidFill>
                    <a:schemeClr val="bg2"/>
                  </a:solidFill>
                  <a:prstDash val="solid"/>
                  <a:miter/>
                </a:ln>
              </p:spPr>
              <p:txBody>
                <a:bodyPr rtlCol="0" anchor="ctr"/>
                <a:lstStyle/>
                <a:p>
                  <a:endParaRPr lang="en-GB" dirty="0"/>
                </a:p>
              </p:txBody>
            </p:sp>
            <p:sp>
              <p:nvSpPr>
                <p:cNvPr id="154" name="Freeform: Shape 187">
                  <a:extLst>
                    <a:ext uri="{FF2B5EF4-FFF2-40B4-BE49-F238E27FC236}">
                      <a16:creationId xmlns:a16="http://schemas.microsoft.com/office/drawing/2014/main" id="{3BF30F84-3E0F-3145-BCC0-072FB0BD98E0}"/>
                    </a:ext>
                  </a:extLst>
                </p:cNvPr>
                <p:cNvSpPr/>
                <p:nvPr/>
              </p:nvSpPr>
              <p:spPr>
                <a:xfrm>
                  <a:off x="6076950" y="3333750"/>
                  <a:ext cx="57150" cy="142875"/>
                </a:xfrm>
                <a:custGeom>
                  <a:avLst/>
                  <a:gdLst>
                    <a:gd name="connsiteX0" fmla="*/ 0 w 57150"/>
                    <a:gd name="connsiteY0" fmla="*/ 0 h 142875"/>
                    <a:gd name="connsiteX1" fmla="*/ 0 w 57150"/>
                    <a:gd name="connsiteY1" fmla="*/ 104775 h 142875"/>
                    <a:gd name="connsiteX2" fmla="*/ 57150 w 57150"/>
                    <a:gd name="connsiteY2" fmla="*/ 142875 h 142875"/>
                  </a:gdLst>
                  <a:ahLst/>
                  <a:cxnLst>
                    <a:cxn ang="0">
                      <a:pos x="connsiteX0" y="connsiteY0"/>
                    </a:cxn>
                    <a:cxn ang="0">
                      <a:pos x="connsiteX1" y="connsiteY1"/>
                    </a:cxn>
                    <a:cxn ang="0">
                      <a:pos x="connsiteX2" y="connsiteY2"/>
                    </a:cxn>
                  </a:cxnLst>
                  <a:rect l="l" t="t" r="r" b="b"/>
                  <a:pathLst>
                    <a:path w="57150" h="142875">
                      <a:moveTo>
                        <a:pt x="0" y="0"/>
                      </a:moveTo>
                      <a:lnTo>
                        <a:pt x="0" y="104775"/>
                      </a:lnTo>
                      <a:lnTo>
                        <a:pt x="57150" y="142875"/>
                      </a:lnTo>
                    </a:path>
                  </a:pathLst>
                </a:custGeom>
                <a:grpFill/>
                <a:ln w="19050" cap="flat">
                  <a:solidFill>
                    <a:schemeClr val="bg2"/>
                  </a:solidFill>
                  <a:prstDash val="solid"/>
                  <a:miter/>
                </a:ln>
              </p:spPr>
              <p:txBody>
                <a:bodyPr rtlCol="0" anchor="ctr"/>
                <a:lstStyle/>
                <a:p>
                  <a:endParaRPr lang="en-GB" dirty="0"/>
                </a:p>
              </p:txBody>
            </p:sp>
          </p:grpSp>
        </p:grpSp>
      </p:grpSp>
      <p:grpSp>
        <p:nvGrpSpPr>
          <p:cNvPr id="155" name="Group 154">
            <a:extLst>
              <a:ext uri="{FF2B5EF4-FFF2-40B4-BE49-F238E27FC236}">
                <a16:creationId xmlns:a16="http://schemas.microsoft.com/office/drawing/2014/main" id="{78C53950-DE40-7D4F-805F-FA912C83A209}"/>
              </a:ext>
            </a:extLst>
          </p:cNvPr>
          <p:cNvGrpSpPr/>
          <p:nvPr/>
        </p:nvGrpSpPr>
        <p:grpSpPr>
          <a:xfrm>
            <a:off x="3937818" y="3836226"/>
            <a:ext cx="1193720" cy="1040110"/>
            <a:chOff x="7314342" y="2692747"/>
            <a:chExt cx="1449022" cy="1262558"/>
          </a:xfrm>
          <a:solidFill>
            <a:schemeClr val="bg1"/>
          </a:solidFill>
        </p:grpSpPr>
        <p:sp>
          <p:nvSpPr>
            <p:cNvPr id="156" name="Hexagon 155">
              <a:extLst>
                <a:ext uri="{FF2B5EF4-FFF2-40B4-BE49-F238E27FC236}">
                  <a16:creationId xmlns:a16="http://schemas.microsoft.com/office/drawing/2014/main" id="{D6D2BF6A-74FD-8E4C-9EB9-BD1EBE53A6E0}"/>
                </a:ext>
              </a:extLst>
            </p:cNvPr>
            <p:cNvSpPr/>
            <p:nvPr/>
          </p:nvSpPr>
          <p:spPr>
            <a:xfrm>
              <a:off x="7314342" y="2692747"/>
              <a:ext cx="1449022" cy="1262558"/>
            </a:xfrm>
            <a:prstGeom prst="hexagon">
              <a:avLst/>
            </a:prstGeom>
            <a:grp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800" b="0" i="0" u="none" strike="noStrike" kern="1200" cap="none" spc="0" normalizeH="0" baseline="0" noProof="0" dirty="0">
                <a:ln>
                  <a:noFill/>
                </a:ln>
                <a:solidFill>
                  <a:schemeClr val="bg2"/>
                </a:solidFill>
                <a:effectLst/>
                <a:uLnTx/>
                <a:uFillTx/>
                <a:latin typeface="Arial" panose="020B0604020202020204"/>
                <a:ea typeface="+mn-ea"/>
                <a:cs typeface="+mn-cs"/>
              </a:endParaRPr>
            </a:p>
          </p:txBody>
        </p:sp>
        <p:grpSp>
          <p:nvGrpSpPr>
            <p:cNvPr id="157" name="Graphic 9">
              <a:extLst>
                <a:ext uri="{FF2B5EF4-FFF2-40B4-BE49-F238E27FC236}">
                  <a16:creationId xmlns:a16="http://schemas.microsoft.com/office/drawing/2014/main" id="{E24B957C-F8FF-D84D-9E0E-F2920DFA14F6}"/>
                </a:ext>
              </a:extLst>
            </p:cNvPr>
            <p:cNvGrpSpPr/>
            <p:nvPr/>
          </p:nvGrpSpPr>
          <p:grpSpPr>
            <a:xfrm>
              <a:off x="7700718" y="2946574"/>
              <a:ext cx="676269" cy="754905"/>
              <a:chOff x="5891212" y="3200400"/>
              <a:chExt cx="409575" cy="457200"/>
            </a:xfrm>
            <a:grpFill/>
          </p:grpSpPr>
          <p:sp>
            <p:nvSpPr>
              <p:cNvPr id="158" name="Freeform: Shape 11">
                <a:extLst>
                  <a:ext uri="{FF2B5EF4-FFF2-40B4-BE49-F238E27FC236}">
                    <a16:creationId xmlns:a16="http://schemas.microsoft.com/office/drawing/2014/main" id="{5E94C3C5-206B-DD44-9F08-E6139504D4D6}"/>
                  </a:ext>
                </a:extLst>
              </p:cNvPr>
              <p:cNvSpPr/>
              <p:nvPr/>
            </p:nvSpPr>
            <p:spPr>
              <a:xfrm>
                <a:off x="5961697" y="3272885"/>
                <a:ext cx="266700" cy="304800"/>
              </a:xfrm>
              <a:custGeom>
                <a:avLst/>
                <a:gdLst>
                  <a:gd name="connsiteX0" fmla="*/ 182023 w 266700"/>
                  <a:gd name="connsiteY0" fmla="*/ 313372 h 304800"/>
                  <a:gd name="connsiteX1" fmla="*/ 182023 w 266700"/>
                  <a:gd name="connsiteY1" fmla="*/ 293942 h 304800"/>
                  <a:gd name="connsiteX2" fmla="*/ 226790 w 266700"/>
                  <a:gd name="connsiteY2" fmla="*/ 226790 h 304800"/>
                  <a:gd name="connsiteX3" fmla="*/ 268796 w 266700"/>
                  <a:gd name="connsiteY3" fmla="*/ 126016 h 304800"/>
                  <a:gd name="connsiteX4" fmla="*/ 134398 w 266700"/>
                  <a:gd name="connsiteY4" fmla="*/ 0 h 304800"/>
                  <a:gd name="connsiteX5" fmla="*/ 0 w 266700"/>
                  <a:gd name="connsiteY5" fmla="*/ 126016 h 304800"/>
                  <a:gd name="connsiteX6" fmla="*/ 42005 w 266700"/>
                  <a:gd name="connsiteY6" fmla="*/ 226790 h 304800"/>
                  <a:gd name="connsiteX7" fmla="*/ 86773 w 266700"/>
                  <a:gd name="connsiteY7" fmla="*/ 293942 h 304800"/>
                  <a:gd name="connsiteX8" fmla="*/ 86773 w 266700"/>
                  <a:gd name="connsiteY8" fmla="*/ 31337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700" h="304800">
                    <a:moveTo>
                      <a:pt x="182023" y="313372"/>
                    </a:moveTo>
                    <a:lnTo>
                      <a:pt x="182023" y="293942"/>
                    </a:lnTo>
                    <a:cubicBezTo>
                      <a:pt x="182023" y="260604"/>
                      <a:pt x="201168" y="251650"/>
                      <a:pt x="226790" y="226790"/>
                    </a:cubicBezTo>
                    <a:cubicBezTo>
                      <a:pt x="249936" y="204407"/>
                      <a:pt x="268796" y="169926"/>
                      <a:pt x="268796" y="126016"/>
                    </a:cubicBezTo>
                    <a:cubicBezTo>
                      <a:pt x="268796" y="56388"/>
                      <a:pt x="206121" y="0"/>
                      <a:pt x="134398" y="0"/>
                    </a:cubicBezTo>
                    <a:cubicBezTo>
                      <a:pt x="62674" y="0"/>
                      <a:pt x="0" y="56388"/>
                      <a:pt x="0" y="126016"/>
                    </a:cubicBezTo>
                    <a:cubicBezTo>
                      <a:pt x="0" y="170021"/>
                      <a:pt x="18860" y="204407"/>
                      <a:pt x="42005" y="226790"/>
                    </a:cubicBezTo>
                    <a:cubicBezTo>
                      <a:pt x="67723" y="251746"/>
                      <a:pt x="86773" y="260604"/>
                      <a:pt x="86773" y="293942"/>
                    </a:cubicBezTo>
                    <a:lnTo>
                      <a:pt x="86773" y="313372"/>
                    </a:lnTo>
                  </a:path>
                </a:pathLst>
              </a:custGeom>
              <a:grpFill/>
              <a:ln w="19050" cap="flat">
                <a:solidFill>
                  <a:schemeClr val="bg2"/>
                </a:solidFill>
                <a:prstDash val="solid"/>
                <a:round/>
              </a:ln>
            </p:spPr>
            <p:txBody>
              <a:bodyPr rtlCol="0" anchor="ctr"/>
              <a:lstStyle/>
              <a:p>
                <a:endParaRPr lang="en-GB" dirty="0"/>
              </a:p>
            </p:txBody>
          </p:sp>
          <p:sp>
            <p:nvSpPr>
              <p:cNvPr id="159" name="Freeform: Shape 12">
                <a:extLst>
                  <a:ext uri="{FF2B5EF4-FFF2-40B4-BE49-F238E27FC236}">
                    <a16:creationId xmlns:a16="http://schemas.microsoft.com/office/drawing/2014/main" id="{0C9CF144-05BD-0F4E-AB9A-93E8A598BA84}"/>
                  </a:ext>
                </a:extLst>
              </p:cNvPr>
              <p:cNvSpPr/>
              <p:nvPr/>
            </p:nvSpPr>
            <p:spPr>
              <a:xfrm>
                <a:off x="6038945" y="3605308"/>
                <a:ext cx="114300" cy="9525"/>
              </a:xfrm>
              <a:custGeom>
                <a:avLst/>
                <a:gdLst>
                  <a:gd name="connsiteX0" fmla="*/ 0 w 114300"/>
                  <a:gd name="connsiteY0" fmla="*/ 0 h 0"/>
                  <a:gd name="connsiteX1" fmla="*/ 114300 w 114300"/>
                  <a:gd name="connsiteY1" fmla="*/ 0 h 0"/>
                </a:gdLst>
                <a:ahLst/>
                <a:cxnLst>
                  <a:cxn ang="0">
                    <a:pos x="connsiteX0" y="connsiteY0"/>
                  </a:cxn>
                  <a:cxn ang="0">
                    <a:pos x="connsiteX1" y="connsiteY1"/>
                  </a:cxn>
                </a:cxnLst>
                <a:rect l="l" t="t" r="r" b="b"/>
                <a:pathLst>
                  <a:path w="114300">
                    <a:moveTo>
                      <a:pt x="0" y="0"/>
                    </a:moveTo>
                    <a:lnTo>
                      <a:pt x="114300" y="0"/>
                    </a:lnTo>
                  </a:path>
                </a:pathLst>
              </a:custGeom>
              <a:grpFill/>
              <a:ln w="19050" cap="flat">
                <a:solidFill>
                  <a:schemeClr val="bg2"/>
                </a:solidFill>
                <a:prstDash val="solid"/>
                <a:round/>
              </a:ln>
            </p:spPr>
            <p:txBody>
              <a:bodyPr rtlCol="0" anchor="ctr"/>
              <a:lstStyle/>
              <a:p>
                <a:endParaRPr lang="en-GB" dirty="0"/>
              </a:p>
            </p:txBody>
          </p:sp>
          <p:sp>
            <p:nvSpPr>
              <p:cNvPr id="160" name="Freeform: Shape 13">
                <a:extLst>
                  <a:ext uri="{FF2B5EF4-FFF2-40B4-BE49-F238E27FC236}">
                    <a16:creationId xmlns:a16="http://schemas.microsoft.com/office/drawing/2014/main" id="{D3508528-D5C1-CE48-B604-2BFC54AE0188}"/>
                  </a:ext>
                </a:extLst>
              </p:cNvPr>
              <p:cNvSpPr/>
              <p:nvPr/>
            </p:nvSpPr>
            <p:spPr>
              <a:xfrm>
                <a:off x="6048470" y="3633883"/>
                <a:ext cx="95250" cy="9525"/>
              </a:xfrm>
              <a:custGeom>
                <a:avLst/>
                <a:gdLst>
                  <a:gd name="connsiteX0" fmla="*/ 95250 w 95250"/>
                  <a:gd name="connsiteY0" fmla="*/ 0 h 9525"/>
                  <a:gd name="connsiteX1" fmla="*/ 76200 w 95250"/>
                  <a:gd name="connsiteY1" fmla="*/ 0 h 9525"/>
                  <a:gd name="connsiteX2" fmla="*/ 66675 w 95250"/>
                  <a:gd name="connsiteY2" fmla="*/ 9525 h 9525"/>
                  <a:gd name="connsiteX3" fmla="*/ 47625 w 95250"/>
                  <a:gd name="connsiteY3" fmla="*/ 9525 h 9525"/>
                  <a:gd name="connsiteX4" fmla="*/ 28575 w 95250"/>
                  <a:gd name="connsiteY4" fmla="*/ 9525 h 9525"/>
                  <a:gd name="connsiteX5" fmla="*/ 19050 w 95250"/>
                  <a:gd name="connsiteY5" fmla="*/ 0 h 9525"/>
                  <a:gd name="connsiteX6" fmla="*/ 0 w 95250"/>
                  <a:gd name="connsiteY6" fmla="*/ 0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9525">
                    <a:moveTo>
                      <a:pt x="95250" y="0"/>
                    </a:moveTo>
                    <a:lnTo>
                      <a:pt x="76200" y="0"/>
                    </a:lnTo>
                    <a:lnTo>
                      <a:pt x="66675" y="9525"/>
                    </a:lnTo>
                    <a:lnTo>
                      <a:pt x="47625" y="9525"/>
                    </a:lnTo>
                    <a:lnTo>
                      <a:pt x="28575" y="9525"/>
                    </a:lnTo>
                    <a:lnTo>
                      <a:pt x="19050" y="0"/>
                    </a:lnTo>
                    <a:lnTo>
                      <a:pt x="0" y="0"/>
                    </a:lnTo>
                  </a:path>
                </a:pathLst>
              </a:custGeom>
              <a:grpFill/>
              <a:ln w="19050" cap="flat">
                <a:solidFill>
                  <a:schemeClr val="bg2"/>
                </a:solidFill>
                <a:prstDash val="solid"/>
                <a:round/>
              </a:ln>
            </p:spPr>
            <p:txBody>
              <a:bodyPr rtlCol="0" anchor="ctr"/>
              <a:lstStyle/>
              <a:p>
                <a:endParaRPr lang="en-GB" dirty="0"/>
              </a:p>
            </p:txBody>
          </p:sp>
          <p:sp>
            <p:nvSpPr>
              <p:cNvPr id="161" name="Freeform: Shape 15">
                <a:extLst>
                  <a:ext uri="{FF2B5EF4-FFF2-40B4-BE49-F238E27FC236}">
                    <a16:creationId xmlns:a16="http://schemas.microsoft.com/office/drawing/2014/main" id="{EF04F72F-DC0B-2748-852A-12E7718EFDC0}"/>
                  </a:ext>
                </a:extLst>
              </p:cNvPr>
              <p:cNvSpPr/>
              <p:nvPr/>
            </p:nvSpPr>
            <p:spPr>
              <a:xfrm>
                <a:off x="6067520" y="3576733"/>
                <a:ext cx="57150" cy="9525"/>
              </a:xfrm>
              <a:custGeom>
                <a:avLst/>
                <a:gdLst>
                  <a:gd name="connsiteX0" fmla="*/ 0 w 57150"/>
                  <a:gd name="connsiteY0" fmla="*/ 0 h 0"/>
                  <a:gd name="connsiteX1" fmla="*/ 57150 w 57150"/>
                  <a:gd name="connsiteY1" fmla="*/ 0 h 0"/>
                </a:gdLst>
                <a:ahLst/>
                <a:cxnLst>
                  <a:cxn ang="0">
                    <a:pos x="connsiteX0" y="connsiteY0"/>
                  </a:cxn>
                  <a:cxn ang="0">
                    <a:pos x="connsiteX1" y="connsiteY1"/>
                  </a:cxn>
                </a:cxnLst>
                <a:rect l="l" t="t" r="r" b="b"/>
                <a:pathLst>
                  <a:path w="57150">
                    <a:moveTo>
                      <a:pt x="0" y="0"/>
                    </a:moveTo>
                    <a:lnTo>
                      <a:pt x="57150" y="0"/>
                    </a:lnTo>
                  </a:path>
                </a:pathLst>
              </a:custGeom>
              <a:grpFill/>
              <a:ln w="19050" cap="flat">
                <a:solidFill>
                  <a:schemeClr val="bg2"/>
                </a:solidFill>
                <a:prstDash val="solid"/>
                <a:round/>
              </a:ln>
            </p:spPr>
            <p:txBody>
              <a:bodyPr rtlCol="0" anchor="ctr"/>
              <a:lstStyle/>
              <a:p>
                <a:endParaRPr lang="en-GB" dirty="0"/>
              </a:p>
            </p:txBody>
          </p:sp>
          <p:sp>
            <p:nvSpPr>
              <p:cNvPr id="162" name="Freeform: Shape 16">
                <a:extLst>
                  <a:ext uri="{FF2B5EF4-FFF2-40B4-BE49-F238E27FC236}">
                    <a16:creationId xmlns:a16="http://schemas.microsoft.com/office/drawing/2014/main" id="{F4899738-F588-9040-9828-0CD40262942D}"/>
                  </a:ext>
                </a:extLst>
              </p:cNvPr>
              <p:cNvSpPr/>
              <p:nvPr/>
            </p:nvSpPr>
            <p:spPr>
              <a:xfrm>
                <a:off x="6041898" y="3202877"/>
                <a:ext cx="9525" cy="28575"/>
              </a:xfrm>
              <a:custGeom>
                <a:avLst/>
                <a:gdLst>
                  <a:gd name="connsiteX0" fmla="*/ 9811 w 9525"/>
                  <a:gd name="connsiteY0" fmla="*/ 36767 h 28575"/>
                  <a:gd name="connsiteX1" fmla="*/ 0 w 9525"/>
                  <a:gd name="connsiteY1" fmla="*/ 0 h 28575"/>
                </a:gdLst>
                <a:ahLst/>
                <a:cxnLst>
                  <a:cxn ang="0">
                    <a:pos x="connsiteX0" y="connsiteY0"/>
                  </a:cxn>
                  <a:cxn ang="0">
                    <a:pos x="connsiteX1" y="connsiteY1"/>
                  </a:cxn>
                </a:cxnLst>
                <a:rect l="l" t="t" r="r" b="b"/>
                <a:pathLst>
                  <a:path w="9525" h="28575">
                    <a:moveTo>
                      <a:pt x="9811" y="36767"/>
                    </a:moveTo>
                    <a:lnTo>
                      <a:pt x="0" y="0"/>
                    </a:lnTo>
                  </a:path>
                </a:pathLst>
              </a:custGeom>
              <a:grpFill/>
              <a:ln w="19050" cap="flat">
                <a:solidFill>
                  <a:schemeClr val="bg2"/>
                </a:solidFill>
                <a:prstDash val="solid"/>
                <a:round/>
              </a:ln>
            </p:spPr>
            <p:txBody>
              <a:bodyPr rtlCol="0" anchor="ctr"/>
              <a:lstStyle/>
              <a:p>
                <a:endParaRPr lang="en-GB" dirty="0"/>
              </a:p>
            </p:txBody>
          </p:sp>
          <p:sp>
            <p:nvSpPr>
              <p:cNvPr id="165" name="Freeform: Shape 17">
                <a:extLst>
                  <a:ext uri="{FF2B5EF4-FFF2-40B4-BE49-F238E27FC236}">
                    <a16:creationId xmlns:a16="http://schemas.microsoft.com/office/drawing/2014/main" id="{52918EAF-532D-2C4B-B211-C5636A0DFA86}"/>
                  </a:ext>
                </a:extLst>
              </p:cNvPr>
              <p:cNvSpPr/>
              <p:nvPr/>
            </p:nvSpPr>
            <p:spPr>
              <a:xfrm>
                <a:off x="5947886" y="3257074"/>
                <a:ext cx="19050" cy="19050"/>
              </a:xfrm>
              <a:custGeom>
                <a:avLst/>
                <a:gdLst>
                  <a:gd name="connsiteX0" fmla="*/ 26956 w 19050"/>
                  <a:gd name="connsiteY0" fmla="*/ 26956 h 19050"/>
                  <a:gd name="connsiteX1" fmla="*/ 0 w 19050"/>
                  <a:gd name="connsiteY1" fmla="*/ 0 h 19050"/>
                </a:gdLst>
                <a:ahLst/>
                <a:cxnLst>
                  <a:cxn ang="0">
                    <a:pos x="connsiteX0" y="connsiteY0"/>
                  </a:cxn>
                  <a:cxn ang="0">
                    <a:pos x="connsiteX1" y="connsiteY1"/>
                  </a:cxn>
                </a:cxnLst>
                <a:rect l="l" t="t" r="r" b="b"/>
                <a:pathLst>
                  <a:path w="19050" h="19050">
                    <a:moveTo>
                      <a:pt x="26956" y="26956"/>
                    </a:moveTo>
                    <a:lnTo>
                      <a:pt x="0" y="0"/>
                    </a:lnTo>
                  </a:path>
                </a:pathLst>
              </a:custGeom>
              <a:grpFill/>
              <a:ln w="19050" cap="flat">
                <a:solidFill>
                  <a:schemeClr val="bg2"/>
                </a:solidFill>
                <a:prstDash val="solid"/>
                <a:round/>
              </a:ln>
            </p:spPr>
            <p:txBody>
              <a:bodyPr rtlCol="0" anchor="ctr"/>
              <a:lstStyle/>
              <a:p>
                <a:endParaRPr lang="en-GB" dirty="0"/>
              </a:p>
            </p:txBody>
          </p:sp>
          <p:sp>
            <p:nvSpPr>
              <p:cNvPr id="166" name="Freeform: Shape 155">
                <a:extLst>
                  <a:ext uri="{FF2B5EF4-FFF2-40B4-BE49-F238E27FC236}">
                    <a16:creationId xmlns:a16="http://schemas.microsoft.com/office/drawing/2014/main" id="{9E885F76-99BE-0349-B2DC-E34B3E4F2B98}"/>
                  </a:ext>
                </a:extLst>
              </p:cNvPr>
              <p:cNvSpPr/>
              <p:nvPr/>
            </p:nvSpPr>
            <p:spPr>
              <a:xfrm>
                <a:off x="5893689" y="3351086"/>
                <a:ext cx="28575" cy="9525"/>
              </a:xfrm>
              <a:custGeom>
                <a:avLst/>
                <a:gdLst>
                  <a:gd name="connsiteX0" fmla="*/ 36767 w 28575"/>
                  <a:gd name="connsiteY0" fmla="*/ 9811 h 9525"/>
                  <a:gd name="connsiteX1" fmla="*/ 0 w 28575"/>
                  <a:gd name="connsiteY1" fmla="*/ 0 h 9525"/>
                </a:gdLst>
                <a:ahLst/>
                <a:cxnLst>
                  <a:cxn ang="0">
                    <a:pos x="connsiteX0" y="connsiteY0"/>
                  </a:cxn>
                  <a:cxn ang="0">
                    <a:pos x="connsiteX1" y="connsiteY1"/>
                  </a:cxn>
                </a:cxnLst>
                <a:rect l="l" t="t" r="r" b="b"/>
                <a:pathLst>
                  <a:path w="28575" h="9525">
                    <a:moveTo>
                      <a:pt x="36767" y="9811"/>
                    </a:moveTo>
                    <a:lnTo>
                      <a:pt x="0" y="0"/>
                    </a:lnTo>
                  </a:path>
                </a:pathLst>
              </a:custGeom>
              <a:grpFill/>
              <a:ln w="19050" cap="flat">
                <a:solidFill>
                  <a:schemeClr val="bg2"/>
                </a:solidFill>
                <a:prstDash val="solid"/>
                <a:round/>
              </a:ln>
            </p:spPr>
            <p:txBody>
              <a:bodyPr rtlCol="0" anchor="ctr"/>
              <a:lstStyle/>
              <a:p>
                <a:endParaRPr lang="en-GB" dirty="0"/>
              </a:p>
            </p:txBody>
          </p:sp>
          <p:sp>
            <p:nvSpPr>
              <p:cNvPr id="167" name="Freeform: Shape 156">
                <a:extLst>
                  <a:ext uri="{FF2B5EF4-FFF2-40B4-BE49-F238E27FC236}">
                    <a16:creationId xmlns:a16="http://schemas.microsoft.com/office/drawing/2014/main" id="{E65E0F7E-60C3-1945-B766-E43350534C52}"/>
                  </a:ext>
                </a:extLst>
              </p:cNvPr>
              <p:cNvSpPr/>
              <p:nvPr/>
            </p:nvSpPr>
            <p:spPr>
              <a:xfrm>
                <a:off x="5893689" y="3449669"/>
                <a:ext cx="28575" cy="9525"/>
              </a:xfrm>
              <a:custGeom>
                <a:avLst/>
                <a:gdLst>
                  <a:gd name="connsiteX0" fmla="*/ 36767 w 28575"/>
                  <a:gd name="connsiteY0" fmla="*/ 0 h 9525"/>
                  <a:gd name="connsiteX1" fmla="*/ 0 w 28575"/>
                  <a:gd name="connsiteY1" fmla="*/ 9811 h 9525"/>
                </a:gdLst>
                <a:ahLst/>
                <a:cxnLst>
                  <a:cxn ang="0">
                    <a:pos x="connsiteX0" y="connsiteY0"/>
                  </a:cxn>
                  <a:cxn ang="0">
                    <a:pos x="connsiteX1" y="connsiteY1"/>
                  </a:cxn>
                </a:cxnLst>
                <a:rect l="l" t="t" r="r" b="b"/>
                <a:pathLst>
                  <a:path w="28575" h="9525">
                    <a:moveTo>
                      <a:pt x="36767" y="0"/>
                    </a:moveTo>
                    <a:lnTo>
                      <a:pt x="0" y="9811"/>
                    </a:lnTo>
                  </a:path>
                </a:pathLst>
              </a:custGeom>
              <a:grpFill/>
              <a:ln w="19050" cap="flat">
                <a:solidFill>
                  <a:schemeClr val="bg2"/>
                </a:solidFill>
                <a:prstDash val="solid"/>
                <a:round/>
              </a:ln>
            </p:spPr>
            <p:txBody>
              <a:bodyPr rtlCol="0" anchor="ctr"/>
              <a:lstStyle/>
              <a:p>
                <a:endParaRPr lang="en-GB" dirty="0"/>
              </a:p>
            </p:txBody>
          </p:sp>
          <p:sp>
            <p:nvSpPr>
              <p:cNvPr id="168" name="Freeform: Shape 157">
                <a:extLst>
                  <a:ext uri="{FF2B5EF4-FFF2-40B4-BE49-F238E27FC236}">
                    <a16:creationId xmlns:a16="http://schemas.microsoft.com/office/drawing/2014/main" id="{B3C5276F-DBE8-2147-9469-08417C25A2AD}"/>
                  </a:ext>
                </a:extLst>
              </p:cNvPr>
              <p:cNvSpPr/>
              <p:nvPr/>
            </p:nvSpPr>
            <p:spPr>
              <a:xfrm>
                <a:off x="5947886" y="3526536"/>
                <a:ext cx="19050" cy="19050"/>
              </a:xfrm>
              <a:custGeom>
                <a:avLst/>
                <a:gdLst>
                  <a:gd name="connsiteX0" fmla="*/ 26956 w 19050"/>
                  <a:gd name="connsiteY0" fmla="*/ 0 h 19050"/>
                  <a:gd name="connsiteX1" fmla="*/ 0 w 19050"/>
                  <a:gd name="connsiteY1" fmla="*/ 26956 h 19050"/>
                </a:gdLst>
                <a:ahLst/>
                <a:cxnLst>
                  <a:cxn ang="0">
                    <a:pos x="connsiteX0" y="connsiteY0"/>
                  </a:cxn>
                  <a:cxn ang="0">
                    <a:pos x="connsiteX1" y="connsiteY1"/>
                  </a:cxn>
                </a:cxnLst>
                <a:rect l="l" t="t" r="r" b="b"/>
                <a:pathLst>
                  <a:path w="19050" h="19050">
                    <a:moveTo>
                      <a:pt x="26956" y="0"/>
                    </a:moveTo>
                    <a:lnTo>
                      <a:pt x="0" y="26956"/>
                    </a:lnTo>
                  </a:path>
                </a:pathLst>
              </a:custGeom>
              <a:grpFill/>
              <a:ln w="19050" cap="flat">
                <a:solidFill>
                  <a:schemeClr val="bg2"/>
                </a:solidFill>
                <a:prstDash val="solid"/>
                <a:round/>
              </a:ln>
            </p:spPr>
            <p:txBody>
              <a:bodyPr rtlCol="0" anchor="ctr"/>
              <a:lstStyle/>
              <a:p>
                <a:endParaRPr lang="en-GB" dirty="0"/>
              </a:p>
            </p:txBody>
          </p:sp>
          <p:sp>
            <p:nvSpPr>
              <p:cNvPr id="169" name="Freeform: Shape 158">
                <a:extLst>
                  <a:ext uri="{FF2B5EF4-FFF2-40B4-BE49-F238E27FC236}">
                    <a16:creationId xmlns:a16="http://schemas.microsoft.com/office/drawing/2014/main" id="{493F1D67-E5D9-7940-AD7F-AF7FC173E438}"/>
                  </a:ext>
                </a:extLst>
              </p:cNvPr>
              <p:cNvSpPr/>
              <p:nvPr/>
            </p:nvSpPr>
            <p:spPr>
              <a:xfrm>
                <a:off x="6217348" y="3526536"/>
                <a:ext cx="19050" cy="19050"/>
              </a:xfrm>
              <a:custGeom>
                <a:avLst/>
                <a:gdLst>
                  <a:gd name="connsiteX0" fmla="*/ 0 w 19050"/>
                  <a:gd name="connsiteY0" fmla="*/ 0 h 19050"/>
                  <a:gd name="connsiteX1" fmla="*/ 26956 w 19050"/>
                  <a:gd name="connsiteY1" fmla="*/ 26956 h 19050"/>
                </a:gdLst>
                <a:ahLst/>
                <a:cxnLst>
                  <a:cxn ang="0">
                    <a:pos x="connsiteX0" y="connsiteY0"/>
                  </a:cxn>
                  <a:cxn ang="0">
                    <a:pos x="connsiteX1" y="connsiteY1"/>
                  </a:cxn>
                </a:cxnLst>
                <a:rect l="l" t="t" r="r" b="b"/>
                <a:pathLst>
                  <a:path w="19050" h="19050">
                    <a:moveTo>
                      <a:pt x="0" y="0"/>
                    </a:moveTo>
                    <a:lnTo>
                      <a:pt x="26956" y="26956"/>
                    </a:lnTo>
                  </a:path>
                </a:pathLst>
              </a:custGeom>
              <a:grpFill/>
              <a:ln w="19050" cap="flat">
                <a:solidFill>
                  <a:schemeClr val="bg2"/>
                </a:solidFill>
                <a:prstDash val="solid"/>
                <a:round/>
              </a:ln>
            </p:spPr>
            <p:txBody>
              <a:bodyPr rtlCol="0" anchor="ctr"/>
              <a:lstStyle/>
              <a:p>
                <a:endParaRPr lang="en-GB" dirty="0"/>
              </a:p>
            </p:txBody>
          </p:sp>
          <p:sp>
            <p:nvSpPr>
              <p:cNvPr id="170" name="Freeform: Shape 159">
                <a:extLst>
                  <a:ext uri="{FF2B5EF4-FFF2-40B4-BE49-F238E27FC236}">
                    <a16:creationId xmlns:a16="http://schemas.microsoft.com/office/drawing/2014/main" id="{3119DAAB-31CD-3D49-9D19-603E657DF563}"/>
                  </a:ext>
                </a:extLst>
              </p:cNvPr>
              <p:cNvSpPr/>
              <p:nvPr/>
            </p:nvSpPr>
            <p:spPr>
              <a:xfrm>
                <a:off x="6261735" y="3449669"/>
                <a:ext cx="28575" cy="9525"/>
              </a:xfrm>
              <a:custGeom>
                <a:avLst/>
                <a:gdLst>
                  <a:gd name="connsiteX0" fmla="*/ 0 w 28575"/>
                  <a:gd name="connsiteY0" fmla="*/ 0 h 9525"/>
                  <a:gd name="connsiteX1" fmla="*/ 36766 w 28575"/>
                  <a:gd name="connsiteY1" fmla="*/ 9811 h 9525"/>
                </a:gdLst>
                <a:ahLst/>
                <a:cxnLst>
                  <a:cxn ang="0">
                    <a:pos x="connsiteX0" y="connsiteY0"/>
                  </a:cxn>
                  <a:cxn ang="0">
                    <a:pos x="connsiteX1" y="connsiteY1"/>
                  </a:cxn>
                </a:cxnLst>
                <a:rect l="l" t="t" r="r" b="b"/>
                <a:pathLst>
                  <a:path w="28575" h="9525">
                    <a:moveTo>
                      <a:pt x="0" y="0"/>
                    </a:moveTo>
                    <a:lnTo>
                      <a:pt x="36766" y="9811"/>
                    </a:lnTo>
                  </a:path>
                </a:pathLst>
              </a:custGeom>
              <a:grpFill/>
              <a:ln w="19050" cap="flat">
                <a:solidFill>
                  <a:schemeClr val="bg2"/>
                </a:solidFill>
                <a:prstDash val="solid"/>
                <a:round/>
              </a:ln>
            </p:spPr>
            <p:txBody>
              <a:bodyPr rtlCol="0" anchor="ctr"/>
              <a:lstStyle/>
              <a:p>
                <a:endParaRPr lang="en-GB" dirty="0"/>
              </a:p>
            </p:txBody>
          </p:sp>
          <p:sp>
            <p:nvSpPr>
              <p:cNvPr id="171" name="Freeform: Shape 160">
                <a:extLst>
                  <a:ext uri="{FF2B5EF4-FFF2-40B4-BE49-F238E27FC236}">
                    <a16:creationId xmlns:a16="http://schemas.microsoft.com/office/drawing/2014/main" id="{BBF8CC79-A282-6E45-8190-5B4F21C77A7B}"/>
                  </a:ext>
                </a:extLst>
              </p:cNvPr>
              <p:cNvSpPr/>
              <p:nvPr/>
            </p:nvSpPr>
            <p:spPr>
              <a:xfrm>
                <a:off x="6261735" y="3351086"/>
                <a:ext cx="28575" cy="9525"/>
              </a:xfrm>
              <a:custGeom>
                <a:avLst/>
                <a:gdLst>
                  <a:gd name="connsiteX0" fmla="*/ 0 w 28575"/>
                  <a:gd name="connsiteY0" fmla="*/ 9811 h 9525"/>
                  <a:gd name="connsiteX1" fmla="*/ 36766 w 28575"/>
                  <a:gd name="connsiteY1" fmla="*/ 0 h 9525"/>
                </a:gdLst>
                <a:ahLst/>
                <a:cxnLst>
                  <a:cxn ang="0">
                    <a:pos x="connsiteX0" y="connsiteY0"/>
                  </a:cxn>
                  <a:cxn ang="0">
                    <a:pos x="connsiteX1" y="connsiteY1"/>
                  </a:cxn>
                </a:cxnLst>
                <a:rect l="l" t="t" r="r" b="b"/>
                <a:pathLst>
                  <a:path w="28575" h="9525">
                    <a:moveTo>
                      <a:pt x="0" y="9811"/>
                    </a:moveTo>
                    <a:lnTo>
                      <a:pt x="36766" y="0"/>
                    </a:lnTo>
                  </a:path>
                </a:pathLst>
              </a:custGeom>
              <a:grpFill/>
              <a:ln w="19050" cap="flat">
                <a:solidFill>
                  <a:schemeClr val="bg2"/>
                </a:solidFill>
                <a:prstDash val="solid"/>
                <a:round/>
              </a:ln>
            </p:spPr>
            <p:txBody>
              <a:bodyPr rtlCol="0" anchor="ctr"/>
              <a:lstStyle/>
              <a:p>
                <a:endParaRPr lang="en-GB" dirty="0"/>
              </a:p>
            </p:txBody>
          </p:sp>
          <p:sp>
            <p:nvSpPr>
              <p:cNvPr id="172" name="Freeform: Shape 161">
                <a:extLst>
                  <a:ext uri="{FF2B5EF4-FFF2-40B4-BE49-F238E27FC236}">
                    <a16:creationId xmlns:a16="http://schemas.microsoft.com/office/drawing/2014/main" id="{564D1E14-CC7E-5845-A3A2-35BE15582017}"/>
                  </a:ext>
                </a:extLst>
              </p:cNvPr>
              <p:cNvSpPr/>
              <p:nvPr/>
            </p:nvSpPr>
            <p:spPr>
              <a:xfrm>
                <a:off x="6217348" y="3257074"/>
                <a:ext cx="19050" cy="19050"/>
              </a:xfrm>
              <a:custGeom>
                <a:avLst/>
                <a:gdLst>
                  <a:gd name="connsiteX0" fmla="*/ 0 w 19050"/>
                  <a:gd name="connsiteY0" fmla="*/ 26956 h 19050"/>
                  <a:gd name="connsiteX1" fmla="*/ 26956 w 19050"/>
                  <a:gd name="connsiteY1" fmla="*/ 0 h 19050"/>
                </a:gdLst>
                <a:ahLst/>
                <a:cxnLst>
                  <a:cxn ang="0">
                    <a:pos x="connsiteX0" y="connsiteY0"/>
                  </a:cxn>
                  <a:cxn ang="0">
                    <a:pos x="connsiteX1" y="connsiteY1"/>
                  </a:cxn>
                </a:cxnLst>
                <a:rect l="l" t="t" r="r" b="b"/>
                <a:pathLst>
                  <a:path w="19050" h="19050">
                    <a:moveTo>
                      <a:pt x="0" y="26956"/>
                    </a:moveTo>
                    <a:lnTo>
                      <a:pt x="26956" y="0"/>
                    </a:lnTo>
                  </a:path>
                </a:pathLst>
              </a:custGeom>
              <a:grpFill/>
              <a:ln w="19050" cap="flat">
                <a:solidFill>
                  <a:schemeClr val="bg2"/>
                </a:solidFill>
                <a:prstDash val="solid"/>
                <a:round/>
              </a:ln>
            </p:spPr>
            <p:txBody>
              <a:bodyPr rtlCol="0" anchor="ctr"/>
              <a:lstStyle/>
              <a:p>
                <a:endParaRPr lang="en-GB" dirty="0"/>
              </a:p>
            </p:txBody>
          </p:sp>
          <p:sp>
            <p:nvSpPr>
              <p:cNvPr id="173" name="Freeform: Shape 162">
                <a:extLst>
                  <a:ext uri="{FF2B5EF4-FFF2-40B4-BE49-F238E27FC236}">
                    <a16:creationId xmlns:a16="http://schemas.microsoft.com/office/drawing/2014/main" id="{2D0F2701-3FA9-F645-847F-1EF181C0C194}"/>
                  </a:ext>
                </a:extLst>
              </p:cNvPr>
              <p:cNvSpPr/>
              <p:nvPr/>
            </p:nvSpPr>
            <p:spPr>
              <a:xfrm>
                <a:off x="6140481" y="3202877"/>
                <a:ext cx="9525" cy="28575"/>
              </a:xfrm>
              <a:custGeom>
                <a:avLst/>
                <a:gdLst>
                  <a:gd name="connsiteX0" fmla="*/ 0 w 9525"/>
                  <a:gd name="connsiteY0" fmla="*/ 36767 h 28575"/>
                  <a:gd name="connsiteX1" fmla="*/ 9811 w 9525"/>
                  <a:gd name="connsiteY1" fmla="*/ 0 h 28575"/>
                </a:gdLst>
                <a:ahLst/>
                <a:cxnLst>
                  <a:cxn ang="0">
                    <a:pos x="connsiteX0" y="connsiteY0"/>
                  </a:cxn>
                  <a:cxn ang="0">
                    <a:pos x="connsiteX1" y="connsiteY1"/>
                  </a:cxn>
                </a:cxnLst>
                <a:rect l="l" t="t" r="r" b="b"/>
                <a:pathLst>
                  <a:path w="9525" h="28575">
                    <a:moveTo>
                      <a:pt x="0" y="36767"/>
                    </a:moveTo>
                    <a:lnTo>
                      <a:pt x="9811" y="0"/>
                    </a:lnTo>
                  </a:path>
                </a:pathLst>
              </a:custGeom>
              <a:grpFill/>
              <a:ln w="19050" cap="flat">
                <a:solidFill>
                  <a:schemeClr val="bg2"/>
                </a:solidFill>
                <a:prstDash val="solid"/>
                <a:round/>
              </a:ln>
            </p:spPr>
            <p:txBody>
              <a:bodyPr rtlCol="0" anchor="ctr"/>
              <a:lstStyle/>
              <a:p>
                <a:endParaRPr lang="en-GB" dirty="0"/>
              </a:p>
            </p:txBody>
          </p:sp>
        </p:grpSp>
      </p:grpSp>
    </p:spTree>
    <p:extLst>
      <p:ext uri="{BB962C8B-B14F-4D97-AF65-F5344CB8AC3E}">
        <p14:creationId xmlns:p14="http://schemas.microsoft.com/office/powerpoint/2010/main" val="999344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4" name="Group 213">
            <a:extLst>
              <a:ext uri="{FF2B5EF4-FFF2-40B4-BE49-F238E27FC236}">
                <a16:creationId xmlns:a16="http://schemas.microsoft.com/office/drawing/2014/main" id="{1E0E3FCF-4E20-1C41-BB5C-6342807AA276}"/>
              </a:ext>
            </a:extLst>
          </p:cNvPr>
          <p:cNvGrpSpPr/>
          <p:nvPr/>
        </p:nvGrpSpPr>
        <p:grpSpPr>
          <a:xfrm flipH="1">
            <a:off x="-13925" y="2588133"/>
            <a:ext cx="5213591" cy="4040572"/>
            <a:chOff x="2671786" y="1476587"/>
            <a:chExt cx="4644702" cy="3599679"/>
          </a:xfrm>
        </p:grpSpPr>
        <p:sp>
          <p:nvSpPr>
            <p:cNvPr id="215" name="Hexagon 214">
              <a:extLst>
                <a:ext uri="{FF2B5EF4-FFF2-40B4-BE49-F238E27FC236}">
                  <a16:creationId xmlns:a16="http://schemas.microsoft.com/office/drawing/2014/main" id="{AC2EC24E-2464-0A4B-B059-A8FAC6CDF1FA}"/>
                </a:ext>
              </a:extLst>
            </p:cNvPr>
            <p:cNvSpPr/>
            <p:nvPr/>
          </p:nvSpPr>
          <p:spPr>
            <a:xfrm>
              <a:off x="5281338" y="2198264"/>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16" name="Hexagon 215">
              <a:extLst>
                <a:ext uri="{FF2B5EF4-FFF2-40B4-BE49-F238E27FC236}">
                  <a16:creationId xmlns:a16="http://schemas.microsoft.com/office/drawing/2014/main" id="{94BFBE0A-AA32-3243-8E54-C9C81056AF3D}"/>
                </a:ext>
              </a:extLst>
            </p:cNvPr>
            <p:cNvSpPr/>
            <p:nvPr/>
          </p:nvSpPr>
          <p:spPr>
            <a:xfrm>
              <a:off x="4341750" y="2199507"/>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17" name="Hexagon 216">
              <a:extLst>
                <a:ext uri="{FF2B5EF4-FFF2-40B4-BE49-F238E27FC236}">
                  <a16:creationId xmlns:a16="http://schemas.microsoft.com/office/drawing/2014/main" id="{39E3243A-A7D4-9C4E-A1FB-33AC97021D79}"/>
                </a:ext>
              </a:extLst>
            </p:cNvPr>
            <p:cNvSpPr/>
            <p:nvPr/>
          </p:nvSpPr>
          <p:spPr>
            <a:xfrm>
              <a:off x="3976563" y="2918075"/>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18" name="Hexagon 217">
              <a:extLst>
                <a:ext uri="{FF2B5EF4-FFF2-40B4-BE49-F238E27FC236}">
                  <a16:creationId xmlns:a16="http://schemas.microsoft.com/office/drawing/2014/main" id="{8541857B-626F-8D48-8C78-10093E0BD586}"/>
                </a:ext>
              </a:extLst>
            </p:cNvPr>
            <p:cNvSpPr/>
            <p:nvPr/>
          </p:nvSpPr>
          <p:spPr>
            <a:xfrm>
              <a:off x="4341750" y="3636643"/>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19" name="Hexagon 218">
              <a:extLst>
                <a:ext uri="{FF2B5EF4-FFF2-40B4-BE49-F238E27FC236}">
                  <a16:creationId xmlns:a16="http://schemas.microsoft.com/office/drawing/2014/main" id="{24C4DCFD-C563-A94F-A4EB-78E3AC40AC34}"/>
                </a:ext>
              </a:extLst>
            </p:cNvPr>
            <p:cNvSpPr/>
            <p:nvPr/>
          </p:nvSpPr>
          <p:spPr>
            <a:xfrm>
              <a:off x="5281337" y="3636643"/>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20" name="Hexagon 219">
              <a:extLst>
                <a:ext uri="{FF2B5EF4-FFF2-40B4-BE49-F238E27FC236}">
                  <a16:creationId xmlns:a16="http://schemas.microsoft.com/office/drawing/2014/main" id="{A8A5C242-23F1-BE49-A550-018A922DF60D}"/>
                </a:ext>
              </a:extLst>
            </p:cNvPr>
            <p:cNvSpPr/>
            <p:nvPr/>
          </p:nvSpPr>
          <p:spPr>
            <a:xfrm>
              <a:off x="5646525" y="2918075"/>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21" name="Hexagon 220">
              <a:extLst>
                <a:ext uri="{FF2B5EF4-FFF2-40B4-BE49-F238E27FC236}">
                  <a16:creationId xmlns:a16="http://schemas.microsoft.com/office/drawing/2014/main" id="{5F6E5735-68DF-B04A-A9D3-56B9180EE9C7}"/>
                </a:ext>
              </a:extLst>
            </p:cNvPr>
            <p:cNvSpPr/>
            <p:nvPr/>
          </p:nvSpPr>
          <p:spPr>
            <a:xfrm>
              <a:off x="2671786" y="3636643"/>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22" name="Hexagon 221">
              <a:extLst>
                <a:ext uri="{FF2B5EF4-FFF2-40B4-BE49-F238E27FC236}">
                  <a16:creationId xmlns:a16="http://schemas.microsoft.com/office/drawing/2014/main" id="{57AAAD39-D46D-1D4F-9D60-6167CDE04DE4}"/>
                </a:ext>
              </a:extLst>
            </p:cNvPr>
            <p:cNvSpPr/>
            <p:nvPr/>
          </p:nvSpPr>
          <p:spPr>
            <a:xfrm>
              <a:off x="5646525" y="1476587"/>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sp>
        <p:nvSpPr>
          <p:cNvPr id="24" name="Title 1">
            <a:extLst>
              <a:ext uri="{FF2B5EF4-FFF2-40B4-BE49-F238E27FC236}">
                <a16:creationId xmlns:a16="http://schemas.microsoft.com/office/drawing/2014/main" id="{D0CB02FC-F9E4-3848-A5BA-E72E978005F9}"/>
              </a:ext>
            </a:extLst>
          </p:cNvPr>
          <p:cNvSpPr>
            <a:spLocks noGrp="1"/>
          </p:cNvSpPr>
          <p:nvPr>
            <p:ph type="title"/>
          </p:nvPr>
        </p:nvSpPr>
        <p:spPr>
          <a:xfrm>
            <a:off x="502920" y="274320"/>
            <a:ext cx="8382000" cy="733978"/>
          </a:xfrm>
        </p:spPr>
        <p:txBody>
          <a:bodyPr>
            <a:noAutofit/>
          </a:bodyPr>
          <a:lstStyle/>
          <a:p>
            <a:r>
              <a:rPr lang="en-US" altLang="en-US" dirty="0"/>
              <a:t>Site Spending on Safety Reporting</a:t>
            </a:r>
            <a:br>
              <a:rPr lang="en-US" altLang="en-US" dirty="0"/>
            </a:br>
            <a:endParaRPr lang="en-US" noProof="1"/>
          </a:p>
        </p:txBody>
      </p:sp>
      <p:grpSp>
        <p:nvGrpSpPr>
          <p:cNvPr id="46" name="Group 45">
            <a:extLst>
              <a:ext uri="{FF2B5EF4-FFF2-40B4-BE49-F238E27FC236}">
                <a16:creationId xmlns:a16="http://schemas.microsoft.com/office/drawing/2014/main" id="{9B5B06A3-9A2D-9D48-BEC8-3B6AD83DF92C}"/>
              </a:ext>
            </a:extLst>
          </p:cNvPr>
          <p:cNvGrpSpPr/>
          <p:nvPr/>
        </p:nvGrpSpPr>
        <p:grpSpPr>
          <a:xfrm>
            <a:off x="4040920" y="2003722"/>
            <a:ext cx="4733925" cy="627240"/>
            <a:chOff x="4838699" y="1213356"/>
            <a:chExt cx="7069878" cy="836320"/>
          </a:xfrm>
        </p:grpSpPr>
        <p:sp>
          <p:nvSpPr>
            <p:cNvPr id="47" name="Rectangle 46">
              <a:extLst>
                <a:ext uri="{FF2B5EF4-FFF2-40B4-BE49-F238E27FC236}">
                  <a16:creationId xmlns:a16="http://schemas.microsoft.com/office/drawing/2014/main" id="{DBDFE1A1-8E22-3E43-B6F9-9DBDA2772D41}"/>
                </a:ext>
              </a:extLst>
            </p:cNvPr>
            <p:cNvSpPr/>
            <p:nvPr/>
          </p:nvSpPr>
          <p:spPr>
            <a:xfrm>
              <a:off x="4838700" y="1649566"/>
              <a:ext cx="6515099" cy="40011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1">
                <a:ln>
                  <a:noFill/>
                </a:ln>
                <a:solidFill>
                  <a:prstClr val="black"/>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B10266E3-2CE7-4743-9969-284F534E1946}"/>
                </a:ext>
              </a:extLst>
            </p:cNvPr>
            <p:cNvSpPr/>
            <p:nvPr/>
          </p:nvSpPr>
          <p:spPr>
            <a:xfrm>
              <a:off x="4838699" y="1213356"/>
              <a:ext cx="7069878" cy="492443"/>
            </a:xfrm>
            <a:prstGeom prst="rect">
              <a:avLst/>
            </a:prstGeom>
          </p:spPr>
          <p:txBody>
            <a:bodyPr wrap="square" anchor="b">
              <a:spAutoFit/>
            </a:bodyPr>
            <a:lstStyle/>
            <a:p>
              <a:pPr lvl="0" eaLnBrk="1" fontAlgn="auto" hangingPunct="1">
                <a:spcBef>
                  <a:spcPts val="0"/>
                </a:spcBef>
                <a:spcAft>
                  <a:spcPts val="0"/>
                </a:spcAft>
                <a:defRPr/>
              </a:pPr>
              <a:endParaRPr kumimoji="0" lang="en-US" sz="1800" b="1" i="0" u="none" strike="noStrike" kern="1200" cap="all" spc="0" normalizeH="0" baseline="0" noProof="1">
                <a:ln>
                  <a:noFill/>
                </a:ln>
                <a:solidFill>
                  <a:prstClr val="black"/>
                </a:solidFill>
                <a:effectLst/>
                <a:uLnTx/>
                <a:uFillTx/>
                <a:latin typeface="Calibri" panose="020F0502020204030204"/>
                <a:ea typeface="+mn-ea"/>
                <a:cs typeface="+mn-cs"/>
              </a:endParaRPr>
            </a:p>
          </p:txBody>
        </p:sp>
      </p:grpSp>
      <p:pic>
        <p:nvPicPr>
          <p:cNvPr id="6" name="Picture 5">
            <a:extLst>
              <a:ext uri="{FF2B5EF4-FFF2-40B4-BE49-F238E27FC236}">
                <a16:creationId xmlns:a16="http://schemas.microsoft.com/office/drawing/2014/main" id="{86C42706-77DF-4940-9B17-9CD5D752A9D7}"/>
              </a:ext>
            </a:extLst>
          </p:cNvPr>
          <p:cNvPicPr>
            <a:picLocks noChangeAspect="1"/>
          </p:cNvPicPr>
          <p:nvPr/>
        </p:nvPicPr>
        <p:blipFill>
          <a:blip r:embed="rId3"/>
          <a:stretch>
            <a:fillRect/>
          </a:stretch>
        </p:blipFill>
        <p:spPr>
          <a:xfrm>
            <a:off x="576072" y="1035874"/>
            <a:ext cx="9966960" cy="5440680"/>
          </a:xfrm>
          <a:prstGeom prst="rect">
            <a:avLst/>
          </a:prstGeom>
        </p:spPr>
      </p:pic>
      <p:sp>
        <p:nvSpPr>
          <p:cNvPr id="96" name="Rectangle 95">
            <a:extLst>
              <a:ext uri="{FF2B5EF4-FFF2-40B4-BE49-F238E27FC236}">
                <a16:creationId xmlns:a16="http://schemas.microsoft.com/office/drawing/2014/main" id="{266D075E-BA86-814C-867D-1E1B15F1E251}"/>
              </a:ext>
            </a:extLst>
          </p:cNvPr>
          <p:cNvSpPr/>
          <p:nvPr/>
        </p:nvSpPr>
        <p:spPr>
          <a:xfrm>
            <a:off x="4147383" y="5536679"/>
            <a:ext cx="6184041" cy="98213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800" b="1" dirty="0">
                <a:solidFill>
                  <a:prstClr val="white"/>
                </a:solidFill>
              </a:rPr>
              <a:t>Cost to Sponsors - $1bn per year </a:t>
            </a:r>
          </a:p>
        </p:txBody>
      </p:sp>
    </p:spTree>
    <p:extLst>
      <p:ext uri="{BB962C8B-B14F-4D97-AF65-F5344CB8AC3E}">
        <p14:creationId xmlns:p14="http://schemas.microsoft.com/office/powerpoint/2010/main" val="3277471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Rectangle 212">
            <a:extLst>
              <a:ext uri="{FF2B5EF4-FFF2-40B4-BE49-F238E27FC236}">
                <a16:creationId xmlns:a16="http://schemas.microsoft.com/office/drawing/2014/main" id="{578DF110-813F-5F46-A63B-BF9428B22A61}"/>
              </a:ext>
            </a:extLst>
          </p:cNvPr>
          <p:cNvSpPr/>
          <p:nvPr/>
        </p:nvSpPr>
        <p:spPr>
          <a:xfrm>
            <a:off x="576072" y="998525"/>
            <a:ext cx="11219936" cy="5116010"/>
          </a:xfrm>
          <a:prstGeom prst="rect">
            <a:avLst/>
          </a:prstGeom>
          <a:solidFill>
            <a:schemeClr val="accent4"/>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23" name="Rectangle 222">
            <a:extLst>
              <a:ext uri="{FF2B5EF4-FFF2-40B4-BE49-F238E27FC236}">
                <a16:creationId xmlns:a16="http://schemas.microsoft.com/office/drawing/2014/main" id="{E043856A-D0E8-784C-8E38-ECA4816D4A3F}"/>
              </a:ext>
            </a:extLst>
          </p:cNvPr>
          <p:cNvSpPr/>
          <p:nvPr/>
        </p:nvSpPr>
        <p:spPr>
          <a:xfrm rot="16200000">
            <a:off x="6778587" y="1432474"/>
            <a:ext cx="5130247" cy="4248110"/>
          </a:xfrm>
          <a:prstGeom prst="rect">
            <a:avLst/>
          </a:prstGeom>
          <a:solidFill>
            <a:schemeClr val="bg1"/>
          </a:solidFill>
          <a:ln>
            <a:noFill/>
            <a:prstDash val="dash"/>
          </a:ln>
          <a:effectLst>
            <a:outerShdw blurRad="76200" dist="38100" algn="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grpSp>
        <p:nvGrpSpPr>
          <p:cNvPr id="214" name="Group 213">
            <a:extLst>
              <a:ext uri="{FF2B5EF4-FFF2-40B4-BE49-F238E27FC236}">
                <a16:creationId xmlns:a16="http://schemas.microsoft.com/office/drawing/2014/main" id="{1E0E3FCF-4E20-1C41-BB5C-6342807AA276}"/>
              </a:ext>
            </a:extLst>
          </p:cNvPr>
          <p:cNvGrpSpPr/>
          <p:nvPr/>
        </p:nvGrpSpPr>
        <p:grpSpPr>
          <a:xfrm flipH="1">
            <a:off x="-13925" y="2588133"/>
            <a:ext cx="5213591" cy="4040572"/>
            <a:chOff x="2671786" y="1476587"/>
            <a:chExt cx="4644702" cy="3599679"/>
          </a:xfrm>
        </p:grpSpPr>
        <p:sp>
          <p:nvSpPr>
            <p:cNvPr id="215" name="Hexagon 214">
              <a:extLst>
                <a:ext uri="{FF2B5EF4-FFF2-40B4-BE49-F238E27FC236}">
                  <a16:creationId xmlns:a16="http://schemas.microsoft.com/office/drawing/2014/main" id="{AC2EC24E-2464-0A4B-B059-A8FAC6CDF1FA}"/>
                </a:ext>
              </a:extLst>
            </p:cNvPr>
            <p:cNvSpPr/>
            <p:nvPr/>
          </p:nvSpPr>
          <p:spPr>
            <a:xfrm>
              <a:off x="5281338" y="2198264"/>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16" name="Hexagon 215">
              <a:extLst>
                <a:ext uri="{FF2B5EF4-FFF2-40B4-BE49-F238E27FC236}">
                  <a16:creationId xmlns:a16="http://schemas.microsoft.com/office/drawing/2014/main" id="{94BFBE0A-AA32-3243-8E54-C9C81056AF3D}"/>
                </a:ext>
              </a:extLst>
            </p:cNvPr>
            <p:cNvSpPr/>
            <p:nvPr/>
          </p:nvSpPr>
          <p:spPr>
            <a:xfrm>
              <a:off x="4341750" y="2199507"/>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17" name="Hexagon 216">
              <a:extLst>
                <a:ext uri="{FF2B5EF4-FFF2-40B4-BE49-F238E27FC236}">
                  <a16:creationId xmlns:a16="http://schemas.microsoft.com/office/drawing/2014/main" id="{39E3243A-A7D4-9C4E-A1FB-33AC97021D79}"/>
                </a:ext>
              </a:extLst>
            </p:cNvPr>
            <p:cNvSpPr/>
            <p:nvPr/>
          </p:nvSpPr>
          <p:spPr>
            <a:xfrm>
              <a:off x="3976563" y="2918075"/>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18" name="Hexagon 217">
              <a:extLst>
                <a:ext uri="{FF2B5EF4-FFF2-40B4-BE49-F238E27FC236}">
                  <a16:creationId xmlns:a16="http://schemas.microsoft.com/office/drawing/2014/main" id="{8541857B-626F-8D48-8C78-10093E0BD586}"/>
                </a:ext>
              </a:extLst>
            </p:cNvPr>
            <p:cNvSpPr/>
            <p:nvPr/>
          </p:nvSpPr>
          <p:spPr>
            <a:xfrm>
              <a:off x="4341750" y="3636643"/>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19" name="Hexagon 218">
              <a:extLst>
                <a:ext uri="{FF2B5EF4-FFF2-40B4-BE49-F238E27FC236}">
                  <a16:creationId xmlns:a16="http://schemas.microsoft.com/office/drawing/2014/main" id="{24C4DCFD-C563-A94F-A4EB-78E3AC40AC34}"/>
                </a:ext>
              </a:extLst>
            </p:cNvPr>
            <p:cNvSpPr/>
            <p:nvPr/>
          </p:nvSpPr>
          <p:spPr>
            <a:xfrm>
              <a:off x="5281337" y="3636643"/>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20" name="Hexagon 219">
              <a:extLst>
                <a:ext uri="{FF2B5EF4-FFF2-40B4-BE49-F238E27FC236}">
                  <a16:creationId xmlns:a16="http://schemas.microsoft.com/office/drawing/2014/main" id="{A8A5C242-23F1-BE49-A550-018A922DF60D}"/>
                </a:ext>
              </a:extLst>
            </p:cNvPr>
            <p:cNvSpPr/>
            <p:nvPr/>
          </p:nvSpPr>
          <p:spPr>
            <a:xfrm>
              <a:off x="5646525" y="2918075"/>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21" name="Hexagon 220">
              <a:extLst>
                <a:ext uri="{FF2B5EF4-FFF2-40B4-BE49-F238E27FC236}">
                  <a16:creationId xmlns:a16="http://schemas.microsoft.com/office/drawing/2014/main" id="{5F6E5735-68DF-B04A-A9D3-56B9180EE9C7}"/>
                </a:ext>
              </a:extLst>
            </p:cNvPr>
            <p:cNvSpPr/>
            <p:nvPr/>
          </p:nvSpPr>
          <p:spPr>
            <a:xfrm>
              <a:off x="2671786" y="3636643"/>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22" name="Hexagon 221">
              <a:extLst>
                <a:ext uri="{FF2B5EF4-FFF2-40B4-BE49-F238E27FC236}">
                  <a16:creationId xmlns:a16="http://schemas.microsoft.com/office/drawing/2014/main" id="{57AAAD39-D46D-1D4F-9D60-6167CDE04DE4}"/>
                </a:ext>
              </a:extLst>
            </p:cNvPr>
            <p:cNvSpPr/>
            <p:nvPr/>
          </p:nvSpPr>
          <p:spPr>
            <a:xfrm>
              <a:off x="5646525" y="1476587"/>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sp>
        <p:nvSpPr>
          <p:cNvPr id="15" name="Title 14">
            <a:extLst>
              <a:ext uri="{FF2B5EF4-FFF2-40B4-BE49-F238E27FC236}">
                <a16:creationId xmlns:a16="http://schemas.microsoft.com/office/drawing/2014/main" id="{6B5A9285-E384-E64A-BE52-7C6DE29E58EE}"/>
              </a:ext>
            </a:extLst>
          </p:cNvPr>
          <p:cNvSpPr>
            <a:spLocks noGrp="1"/>
          </p:cNvSpPr>
          <p:nvPr>
            <p:ph type="title"/>
          </p:nvPr>
        </p:nvSpPr>
        <p:spPr>
          <a:xfrm>
            <a:off x="502920" y="274320"/>
            <a:ext cx="8640063" cy="457200"/>
          </a:xfrm>
        </p:spPr>
        <p:txBody>
          <a:bodyPr/>
          <a:lstStyle/>
          <a:p>
            <a:r>
              <a:rPr lang="en-US" dirty="0">
                <a:latin typeface="+mn-lt"/>
              </a:rPr>
              <a:t>Safety Reporting Harmonization Working Group</a:t>
            </a:r>
          </a:p>
        </p:txBody>
      </p:sp>
      <p:pic>
        <p:nvPicPr>
          <p:cNvPr id="203" name="Picture 202" descr="Foursquare | The Two-Woman Crusade">
            <a:extLst>
              <a:ext uri="{FF2B5EF4-FFF2-40B4-BE49-F238E27FC236}">
                <a16:creationId xmlns:a16="http://schemas.microsoft.com/office/drawing/2014/main" id="{90920810-C829-C748-95C5-EB72F923BD8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251366" y="1325599"/>
            <a:ext cx="4216400" cy="4216400"/>
          </a:xfrm>
          <a:prstGeom prst="rect">
            <a:avLst/>
          </a:prstGeom>
        </p:spPr>
      </p:pic>
      <p:graphicFrame>
        <p:nvGraphicFramePr>
          <p:cNvPr id="205" name="Diagram 204">
            <a:extLst>
              <a:ext uri="{FF2B5EF4-FFF2-40B4-BE49-F238E27FC236}">
                <a16:creationId xmlns:a16="http://schemas.microsoft.com/office/drawing/2014/main" id="{72142717-7F29-EE40-BC15-FA2F2E622B3A}"/>
              </a:ext>
            </a:extLst>
          </p:cNvPr>
          <p:cNvGraphicFramePr/>
          <p:nvPr/>
        </p:nvGraphicFramePr>
        <p:xfrm>
          <a:off x="-52799" y="858712"/>
          <a:ext cx="8128000"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06" name="Picture 205" descr="INCOSE UK | INCOSE UK Groups">
            <a:extLst>
              <a:ext uri="{FF2B5EF4-FFF2-40B4-BE49-F238E27FC236}">
                <a16:creationId xmlns:a16="http://schemas.microsoft.com/office/drawing/2014/main" id="{AAF88111-A429-1445-B119-F0BCABF6C725}"/>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2841280" y="2809023"/>
            <a:ext cx="2339842" cy="1518044"/>
          </a:xfrm>
          <a:prstGeom prst="rect">
            <a:avLst/>
          </a:prstGeom>
        </p:spPr>
      </p:pic>
      <p:pic>
        <p:nvPicPr>
          <p:cNvPr id="207" name="Picture 206">
            <a:extLst>
              <a:ext uri="{FF2B5EF4-FFF2-40B4-BE49-F238E27FC236}">
                <a16:creationId xmlns:a16="http://schemas.microsoft.com/office/drawing/2014/main" id="{A5543BA9-F2C4-AD4D-8283-382A4D94E69E}"/>
              </a:ext>
            </a:extLst>
          </p:cNvPr>
          <p:cNvPicPr>
            <a:picLocks noChangeAspect="1"/>
          </p:cNvPicPr>
          <p:nvPr/>
        </p:nvPicPr>
        <p:blipFill>
          <a:blip r:embed="rId12"/>
          <a:stretch>
            <a:fillRect/>
          </a:stretch>
        </p:blipFill>
        <p:spPr>
          <a:xfrm>
            <a:off x="7577198" y="1110910"/>
            <a:ext cx="1043580" cy="647700"/>
          </a:xfrm>
          <a:prstGeom prst="rect">
            <a:avLst/>
          </a:prstGeom>
        </p:spPr>
      </p:pic>
      <p:pic>
        <p:nvPicPr>
          <p:cNvPr id="208" name="Picture 207">
            <a:extLst>
              <a:ext uri="{FF2B5EF4-FFF2-40B4-BE49-F238E27FC236}">
                <a16:creationId xmlns:a16="http://schemas.microsoft.com/office/drawing/2014/main" id="{6972DDC3-EA31-724A-BEE4-FCA44E4A1E15}"/>
              </a:ext>
            </a:extLst>
          </p:cNvPr>
          <p:cNvPicPr>
            <a:picLocks noChangeAspect="1"/>
          </p:cNvPicPr>
          <p:nvPr/>
        </p:nvPicPr>
        <p:blipFill>
          <a:blip r:embed="rId13"/>
          <a:stretch>
            <a:fillRect/>
          </a:stretch>
        </p:blipFill>
        <p:spPr>
          <a:xfrm>
            <a:off x="9784939" y="969336"/>
            <a:ext cx="1281684" cy="803977"/>
          </a:xfrm>
          <a:prstGeom prst="rect">
            <a:avLst/>
          </a:prstGeom>
        </p:spPr>
      </p:pic>
      <p:pic>
        <p:nvPicPr>
          <p:cNvPr id="209" name="Picture 208">
            <a:extLst>
              <a:ext uri="{FF2B5EF4-FFF2-40B4-BE49-F238E27FC236}">
                <a16:creationId xmlns:a16="http://schemas.microsoft.com/office/drawing/2014/main" id="{7DF525DB-1677-974D-B8DF-77407F80FD88}"/>
              </a:ext>
            </a:extLst>
          </p:cNvPr>
          <p:cNvPicPr>
            <a:picLocks noChangeAspect="1"/>
          </p:cNvPicPr>
          <p:nvPr/>
        </p:nvPicPr>
        <p:blipFill>
          <a:blip r:embed="rId14"/>
          <a:stretch>
            <a:fillRect/>
          </a:stretch>
        </p:blipFill>
        <p:spPr>
          <a:xfrm>
            <a:off x="9177513" y="4967255"/>
            <a:ext cx="2222500" cy="1479550"/>
          </a:xfrm>
          <a:prstGeom prst="rect">
            <a:avLst/>
          </a:prstGeom>
        </p:spPr>
      </p:pic>
      <p:pic>
        <p:nvPicPr>
          <p:cNvPr id="210" name="Picture 209">
            <a:extLst>
              <a:ext uri="{FF2B5EF4-FFF2-40B4-BE49-F238E27FC236}">
                <a16:creationId xmlns:a16="http://schemas.microsoft.com/office/drawing/2014/main" id="{68D3A521-929C-134E-BA65-1ADE83FA6A39}"/>
              </a:ext>
            </a:extLst>
          </p:cNvPr>
          <p:cNvPicPr>
            <a:picLocks noChangeAspect="1"/>
          </p:cNvPicPr>
          <p:nvPr/>
        </p:nvPicPr>
        <p:blipFill>
          <a:blip r:embed="rId15"/>
          <a:stretch>
            <a:fillRect/>
          </a:stretch>
        </p:blipFill>
        <p:spPr>
          <a:xfrm>
            <a:off x="7582648" y="5418159"/>
            <a:ext cx="1066800" cy="536956"/>
          </a:xfrm>
          <a:prstGeom prst="rect">
            <a:avLst/>
          </a:prstGeom>
        </p:spPr>
      </p:pic>
      <p:pic>
        <p:nvPicPr>
          <p:cNvPr id="211" name="Picture 210">
            <a:extLst>
              <a:ext uri="{FF2B5EF4-FFF2-40B4-BE49-F238E27FC236}">
                <a16:creationId xmlns:a16="http://schemas.microsoft.com/office/drawing/2014/main" id="{61DF0EFC-896D-B14A-8834-4C58A98BEF5F}"/>
              </a:ext>
            </a:extLst>
          </p:cNvPr>
          <p:cNvPicPr>
            <a:picLocks noChangeAspect="1"/>
          </p:cNvPicPr>
          <p:nvPr/>
        </p:nvPicPr>
        <p:blipFill>
          <a:blip r:embed="rId16"/>
          <a:stretch>
            <a:fillRect/>
          </a:stretch>
        </p:blipFill>
        <p:spPr>
          <a:xfrm>
            <a:off x="8520781" y="3082156"/>
            <a:ext cx="1905000" cy="647700"/>
          </a:xfrm>
          <a:prstGeom prst="rect">
            <a:avLst/>
          </a:prstGeom>
        </p:spPr>
      </p:pic>
    </p:spTree>
    <p:extLst>
      <p:ext uri="{BB962C8B-B14F-4D97-AF65-F5344CB8AC3E}">
        <p14:creationId xmlns:p14="http://schemas.microsoft.com/office/powerpoint/2010/main" val="3839681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274320"/>
            <a:ext cx="8640063" cy="424732"/>
          </a:xfrm>
        </p:spPr>
        <p:txBody>
          <a:bodyPr/>
          <a:lstStyle/>
          <a:p>
            <a:r>
              <a:rPr lang="en-US" dirty="0"/>
              <a:t>Safety Reporting Reference Model</a:t>
            </a:r>
          </a:p>
        </p:txBody>
      </p:sp>
      <p:sp>
        <p:nvSpPr>
          <p:cNvPr id="4" name="TextBox 3"/>
          <p:cNvSpPr txBox="1"/>
          <p:nvPr/>
        </p:nvSpPr>
        <p:spPr>
          <a:xfrm>
            <a:off x="530523" y="1014219"/>
            <a:ext cx="8364094" cy="2893100"/>
          </a:xfrm>
          <a:prstGeom prst="rect">
            <a:avLst/>
          </a:prstGeom>
          <a:noFill/>
        </p:spPr>
        <p:txBody>
          <a:bodyPr wrap="square" rtlCol="0">
            <a:spAutoFit/>
          </a:bodyPr>
          <a:lstStyle/>
          <a:p>
            <a:r>
              <a:rPr lang="en-US" sz="1400" b="1" dirty="0">
                <a:solidFill>
                  <a:schemeClr val="accent1"/>
                </a:solidFill>
              </a:rPr>
              <a:t>Safety Reporting Regulatory Intelligence - Made available in a portal managed by Working Group</a:t>
            </a:r>
          </a:p>
          <a:p>
            <a:pPr marL="742950" lvl="1" indent="-285750">
              <a:buFont typeface="Wingdings" panose="05000000000000000000" pitchFamily="2" charset="2"/>
              <a:buChar char="Ø"/>
            </a:pPr>
            <a:endParaRPr lang="en-US" sz="1400" dirty="0"/>
          </a:p>
          <a:p>
            <a:pPr marL="742950" lvl="1" indent="-285750">
              <a:buFont typeface="Wingdings" panose="05000000000000000000" pitchFamily="2" charset="2"/>
              <a:buChar char="Ø"/>
            </a:pPr>
            <a:endParaRPr lang="en-US" sz="1400" dirty="0"/>
          </a:p>
          <a:p>
            <a:pPr marL="742950" lvl="1" indent="-285750">
              <a:buFont typeface="Wingdings" panose="05000000000000000000" pitchFamily="2" charset="2"/>
              <a:buChar char="Ø"/>
            </a:pPr>
            <a:endParaRPr lang="en-US" sz="1400" dirty="0"/>
          </a:p>
          <a:p>
            <a:pPr marL="742950" lvl="1" indent="-285750">
              <a:buFont typeface="Wingdings" panose="05000000000000000000" pitchFamily="2" charset="2"/>
              <a:buChar char="Ø"/>
            </a:pPr>
            <a:endParaRPr lang="en-US" sz="1400" dirty="0"/>
          </a:p>
          <a:p>
            <a:pPr marL="742950" lvl="1" indent="-285750">
              <a:buFont typeface="Wingdings" panose="05000000000000000000" pitchFamily="2" charset="2"/>
              <a:buChar char="Ø"/>
            </a:pPr>
            <a:endParaRPr lang="en-US" sz="1400" dirty="0"/>
          </a:p>
          <a:p>
            <a:pPr marL="742950" lvl="1" indent="-285750">
              <a:buFont typeface="Wingdings" panose="05000000000000000000" pitchFamily="2" charset="2"/>
              <a:buChar char="Ø"/>
            </a:pPr>
            <a:endParaRPr lang="en-US" sz="1400" dirty="0"/>
          </a:p>
          <a:p>
            <a:pPr marL="742950" lvl="1" indent="-285750">
              <a:buFont typeface="Wingdings" panose="05000000000000000000" pitchFamily="2" charset="2"/>
              <a:buChar char="Ø"/>
            </a:pPr>
            <a:endParaRPr lang="en-US" sz="1400" dirty="0"/>
          </a:p>
          <a:p>
            <a:pPr marL="742950" lvl="1" indent="-285750">
              <a:buFont typeface="Wingdings" panose="05000000000000000000" pitchFamily="2" charset="2"/>
              <a:buChar char="Ø"/>
            </a:pPr>
            <a:endParaRPr lang="en-US" sz="1400" dirty="0"/>
          </a:p>
          <a:p>
            <a:pPr lvl="1"/>
            <a:endParaRPr lang="en-US" sz="1400" dirty="0"/>
          </a:p>
          <a:p>
            <a:endParaRPr lang="en-US" sz="1400" b="1" dirty="0">
              <a:solidFill>
                <a:schemeClr val="accent1"/>
              </a:solidFill>
            </a:endParaRPr>
          </a:p>
          <a:p>
            <a:pPr marL="285750" indent="-285750">
              <a:buFont typeface="Wingdings" panose="05000000000000000000" pitchFamily="2" charset="2"/>
              <a:buChar char="Ø"/>
            </a:pPr>
            <a:endParaRPr lang="en-US" sz="1400" b="1" dirty="0">
              <a:solidFill>
                <a:schemeClr val="accent1"/>
              </a:solidFill>
            </a:endParaRPr>
          </a:p>
          <a:p>
            <a:endParaRPr lang="en-US" sz="1400" dirty="0"/>
          </a:p>
        </p:txBody>
      </p:sp>
      <p:pic>
        <p:nvPicPr>
          <p:cNvPr id="3" name="Picture 2">
            <a:extLst>
              <a:ext uri="{FF2B5EF4-FFF2-40B4-BE49-F238E27FC236}">
                <a16:creationId xmlns:a16="http://schemas.microsoft.com/office/drawing/2014/main" id="{4499AB5A-1B65-4588-80BF-34DCAF2AABD8}"/>
              </a:ext>
            </a:extLst>
          </p:cNvPr>
          <p:cNvPicPr>
            <a:picLocks noChangeAspect="1"/>
          </p:cNvPicPr>
          <p:nvPr/>
        </p:nvPicPr>
        <p:blipFill>
          <a:blip r:embed="rId3"/>
          <a:stretch>
            <a:fillRect/>
          </a:stretch>
        </p:blipFill>
        <p:spPr>
          <a:xfrm>
            <a:off x="530523" y="1534245"/>
            <a:ext cx="6774044" cy="1733348"/>
          </a:xfrm>
          <a:prstGeom prst="rect">
            <a:avLst/>
          </a:prstGeom>
          <a:ln cmpd="sng">
            <a:solidFill>
              <a:schemeClr val="accent1"/>
            </a:solidFill>
          </a:ln>
        </p:spPr>
      </p:pic>
      <p:pic>
        <p:nvPicPr>
          <p:cNvPr id="5" name="Picture 4">
            <a:extLst>
              <a:ext uri="{FF2B5EF4-FFF2-40B4-BE49-F238E27FC236}">
                <a16:creationId xmlns:a16="http://schemas.microsoft.com/office/drawing/2014/main" id="{C61669AE-E4B4-43B2-A42F-362839EC10DB}"/>
              </a:ext>
            </a:extLst>
          </p:cNvPr>
          <p:cNvPicPr>
            <a:picLocks noChangeAspect="1"/>
          </p:cNvPicPr>
          <p:nvPr/>
        </p:nvPicPr>
        <p:blipFill>
          <a:blip r:embed="rId4"/>
          <a:stretch>
            <a:fillRect/>
          </a:stretch>
        </p:blipFill>
        <p:spPr>
          <a:xfrm>
            <a:off x="626215" y="4016432"/>
            <a:ext cx="6678351" cy="1863785"/>
          </a:xfrm>
          <a:prstGeom prst="rect">
            <a:avLst/>
          </a:prstGeom>
          <a:ln>
            <a:solidFill>
              <a:schemeClr val="accent1"/>
            </a:solidFill>
          </a:ln>
        </p:spPr>
      </p:pic>
      <p:pic>
        <p:nvPicPr>
          <p:cNvPr id="7" name="Picture 6">
            <a:hlinkClick r:id="rId5"/>
            <a:extLst>
              <a:ext uri="{FF2B5EF4-FFF2-40B4-BE49-F238E27FC236}">
                <a16:creationId xmlns:a16="http://schemas.microsoft.com/office/drawing/2014/main" id="{FD4BC032-6450-4D09-99B9-66D3C239E353}"/>
              </a:ext>
            </a:extLst>
          </p:cNvPr>
          <p:cNvPicPr>
            <a:picLocks noChangeAspect="1"/>
          </p:cNvPicPr>
          <p:nvPr/>
        </p:nvPicPr>
        <p:blipFill>
          <a:blip r:embed="rId6"/>
          <a:stretch>
            <a:fillRect/>
          </a:stretch>
        </p:blipFill>
        <p:spPr>
          <a:xfrm>
            <a:off x="8516236" y="3429000"/>
            <a:ext cx="2958679" cy="2958679"/>
          </a:xfrm>
          <a:prstGeom prst="rect">
            <a:avLst/>
          </a:prstGeom>
        </p:spPr>
      </p:pic>
      <p:sp>
        <p:nvSpPr>
          <p:cNvPr id="9" name="TextBox 8">
            <a:extLst>
              <a:ext uri="{FF2B5EF4-FFF2-40B4-BE49-F238E27FC236}">
                <a16:creationId xmlns:a16="http://schemas.microsoft.com/office/drawing/2014/main" id="{96D5C124-3BE3-4460-A768-19CCFD426447}"/>
              </a:ext>
            </a:extLst>
          </p:cNvPr>
          <p:cNvSpPr txBox="1"/>
          <p:nvPr/>
        </p:nvSpPr>
        <p:spPr>
          <a:xfrm>
            <a:off x="8633663" y="4585173"/>
            <a:ext cx="2723823" cy="646331"/>
          </a:xfrm>
          <a:prstGeom prst="rect">
            <a:avLst/>
          </a:prstGeom>
          <a:noFill/>
        </p:spPr>
        <p:txBody>
          <a:bodyPr wrap="none" rtlCol="0">
            <a:spAutoFit/>
          </a:bodyPr>
          <a:lstStyle/>
          <a:p>
            <a:pPr algn="ctr"/>
            <a:r>
              <a:rPr lang="en-US" b="1" i="1" dirty="0">
                <a:solidFill>
                  <a:schemeClr val="bg1"/>
                </a:solidFill>
              </a:rPr>
              <a:t>Safety Reporting</a:t>
            </a:r>
          </a:p>
          <a:p>
            <a:pPr algn="ctr"/>
            <a:r>
              <a:rPr lang="en-US" b="1" i="1" dirty="0">
                <a:solidFill>
                  <a:schemeClr val="bg1"/>
                </a:solidFill>
              </a:rPr>
              <a:t>Regulatory Intelligence</a:t>
            </a:r>
          </a:p>
        </p:txBody>
      </p:sp>
      <p:sp>
        <p:nvSpPr>
          <p:cNvPr id="10" name="Rectangle 9">
            <a:extLst>
              <a:ext uri="{FF2B5EF4-FFF2-40B4-BE49-F238E27FC236}">
                <a16:creationId xmlns:a16="http://schemas.microsoft.com/office/drawing/2014/main" id="{9CF5573E-009A-374B-8183-EA885CFF0E2A}"/>
              </a:ext>
            </a:extLst>
          </p:cNvPr>
          <p:cNvSpPr/>
          <p:nvPr/>
        </p:nvSpPr>
        <p:spPr>
          <a:xfrm>
            <a:off x="8763212" y="2460769"/>
            <a:ext cx="2464724" cy="98213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800" b="1" dirty="0">
                <a:solidFill>
                  <a:prstClr val="white"/>
                </a:solidFill>
              </a:rPr>
              <a:t>125 Countries</a:t>
            </a:r>
          </a:p>
        </p:txBody>
      </p:sp>
    </p:spTree>
    <p:extLst>
      <p:ext uri="{BB962C8B-B14F-4D97-AF65-F5344CB8AC3E}">
        <p14:creationId xmlns:p14="http://schemas.microsoft.com/office/powerpoint/2010/main" val="3183325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274320"/>
            <a:ext cx="10331303" cy="757130"/>
          </a:xfrm>
        </p:spPr>
        <p:txBody>
          <a:bodyPr/>
          <a:lstStyle/>
          <a:p>
            <a:r>
              <a:rPr lang="en-US" sz="2800" dirty="0"/>
              <a:t>Safety Reporting Reference Model – How is it Maintained?</a:t>
            </a:r>
            <a:endParaRPr lang="en-US" sz="2000" i="1" dirty="0"/>
          </a:p>
        </p:txBody>
      </p:sp>
      <p:sp>
        <p:nvSpPr>
          <p:cNvPr id="4" name="Content Placeholder 2"/>
          <p:cNvSpPr txBox="1">
            <a:spLocks/>
          </p:cNvSpPr>
          <p:nvPr/>
        </p:nvSpPr>
        <p:spPr>
          <a:xfrm>
            <a:off x="502920" y="936361"/>
            <a:ext cx="10813314" cy="5537324"/>
          </a:xfrm>
          <a:prstGeom prst="rect">
            <a:avLst/>
          </a:prstGeom>
        </p:spPr>
        <p:txBody>
          <a:bodyPr/>
          <a:lstStyle>
            <a:lvl1pPr marL="342900" indent="-342900" algn="l" defTabSz="457200" rtl="0" eaLnBrk="1" latinLnBrk="0" hangingPunct="1">
              <a:spcBef>
                <a:spcPct val="20000"/>
              </a:spcBef>
              <a:buClr>
                <a:srgbClr val="2166B3"/>
              </a:buClr>
              <a:buSzPct val="80000"/>
              <a:buFont typeface="Wingdings 2" pitchFamily="18" charset="2"/>
              <a:buChar char="Â"/>
              <a:defRPr sz="2800" kern="1200">
                <a:solidFill>
                  <a:srgbClr val="404040"/>
                </a:solidFill>
                <a:latin typeface="Arial Narrow" pitchFamily="34" charset="0"/>
                <a:ea typeface="Tahoma" pitchFamily="34" charset="0"/>
                <a:cs typeface="Tahoma" pitchFamily="34" charset="0"/>
              </a:defRPr>
            </a:lvl1pPr>
            <a:lvl2pPr marL="742950" indent="-285750" algn="l" defTabSz="457200" rtl="0" eaLnBrk="1" latinLnBrk="0" hangingPunct="1">
              <a:spcBef>
                <a:spcPct val="20000"/>
              </a:spcBef>
              <a:buFont typeface="Arial"/>
              <a:buChar char="–"/>
              <a:defRPr sz="2400" kern="1200">
                <a:solidFill>
                  <a:srgbClr val="404040"/>
                </a:solidFill>
                <a:latin typeface="Arial Narrow" pitchFamily="34" charset="0"/>
                <a:ea typeface="Tahoma" pitchFamily="34" charset="0"/>
                <a:cs typeface="Tahoma" pitchFamily="34" charset="0"/>
              </a:defRPr>
            </a:lvl2pPr>
            <a:lvl3pPr marL="1143000" indent="-228600" algn="l" defTabSz="457200" rtl="0" eaLnBrk="1" latinLnBrk="0" hangingPunct="1">
              <a:spcBef>
                <a:spcPct val="20000"/>
              </a:spcBef>
              <a:buClr>
                <a:srgbClr val="2166B3"/>
              </a:buClr>
              <a:buSzPct val="80000"/>
              <a:buFont typeface="Wingdings 3" pitchFamily="18" charset="2"/>
              <a:buChar char=""/>
              <a:defRPr sz="2000" kern="1200">
                <a:solidFill>
                  <a:srgbClr val="404040"/>
                </a:solidFill>
                <a:latin typeface="Arial Narrow" pitchFamily="34" charset="0"/>
                <a:ea typeface="Tahoma" pitchFamily="34" charset="0"/>
                <a:cs typeface="Tahoma" pitchFamily="34" charset="0"/>
              </a:defRPr>
            </a:lvl3pPr>
            <a:lvl4pPr marL="1600200" indent="-228600" algn="l" defTabSz="457200" rtl="0" eaLnBrk="1" latinLnBrk="0" hangingPunct="1">
              <a:spcBef>
                <a:spcPct val="20000"/>
              </a:spcBef>
              <a:buFont typeface="Arial"/>
              <a:buChar char="–"/>
              <a:defRPr sz="1800" kern="1200">
                <a:solidFill>
                  <a:srgbClr val="404040"/>
                </a:solidFill>
                <a:latin typeface="Arial Narrow" pitchFamily="34" charset="0"/>
                <a:ea typeface="Tahoma" pitchFamily="34" charset="0"/>
                <a:cs typeface="Tahoma" pitchFamily="34" charset="0"/>
              </a:defRPr>
            </a:lvl4pPr>
            <a:lvl5pPr marL="2057400" indent="-228600" algn="l" defTabSz="457200" rtl="0" eaLnBrk="1" latinLnBrk="0" hangingPunct="1">
              <a:spcBef>
                <a:spcPct val="20000"/>
              </a:spcBef>
              <a:buClr>
                <a:srgbClr val="2166B3"/>
              </a:buClr>
              <a:buFont typeface="Arial"/>
              <a:buChar char="»"/>
              <a:defRPr sz="1800" kern="1200">
                <a:solidFill>
                  <a:srgbClr val="404040"/>
                </a:solidFill>
                <a:latin typeface="Arial Narrow" pitchFamily="34" charset="0"/>
                <a:ea typeface="Tahoma" pitchFamily="34" charset="0"/>
                <a:cs typeface="Tahoma"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panose="05000000000000000000" pitchFamily="2" charset="2"/>
              <a:buChar char="Ø"/>
              <a:defRPr/>
            </a:pPr>
            <a:r>
              <a:rPr lang="en-US" sz="2000" b="1" dirty="0">
                <a:solidFill>
                  <a:srgbClr val="0070C0"/>
                </a:solidFill>
                <a:latin typeface="+mn-lt"/>
              </a:rPr>
              <a:t>Artificial Intelligence</a:t>
            </a:r>
          </a:p>
          <a:p>
            <a:pPr>
              <a:buFont typeface="Wingdings" panose="05000000000000000000" pitchFamily="2" charset="2"/>
              <a:buChar char="Ø"/>
              <a:defRPr/>
            </a:pPr>
            <a:endParaRPr lang="en-US" sz="2000" b="1" dirty="0">
              <a:solidFill>
                <a:srgbClr val="0070C0"/>
              </a:solidFill>
              <a:latin typeface="+mn-lt"/>
            </a:endParaRPr>
          </a:p>
          <a:p>
            <a:pPr lvl="1" indent="-342900">
              <a:buClr>
                <a:srgbClr val="2166B3"/>
              </a:buClr>
              <a:buSzPct val="80000"/>
              <a:buFont typeface="Wingdings" panose="05000000000000000000" pitchFamily="2" charset="2"/>
              <a:buChar char="v"/>
              <a:defRPr/>
            </a:pPr>
            <a:r>
              <a:rPr lang="en-US" sz="1800" dirty="0">
                <a:solidFill>
                  <a:srgbClr val="0070C0"/>
                </a:solidFill>
              </a:rPr>
              <a:t>Monitor Regulatory changes</a:t>
            </a:r>
          </a:p>
          <a:p>
            <a:pPr lvl="2" indent="-342900">
              <a:buFont typeface="Courier New" panose="02070309020205020404" pitchFamily="49" charset="0"/>
              <a:buChar char="o"/>
              <a:defRPr/>
            </a:pPr>
            <a:r>
              <a:rPr lang="en-US" sz="1600" dirty="0">
                <a:solidFill>
                  <a:srgbClr val="0070C0"/>
                </a:solidFill>
              </a:rPr>
              <a:t>Regulations, guidance and directives</a:t>
            </a:r>
          </a:p>
          <a:p>
            <a:pPr>
              <a:buFont typeface="Wingdings" panose="05000000000000000000" pitchFamily="2" charset="2"/>
              <a:buChar char="Ø"/>
              <a:defRPr/>
            </a:pPr>
            <a:endParaRPr lang="en-US" sz="1600" b="1" dirty="0">
              <a:solidFill>
                <a:srgbClr val="0070C0"/>
              </a:solidFill>
            </a:endParaRPr>
          </a:p>
          <a:p>
            <a:pPr lvl="1" indent="-342900">
              <a:buClr>
                <a:srgbClr val="2166B3"/>
              </a:buClr>
              <a:buSzPct val="80000"/>
              <a:buFont typeface="Wingdings" panose="05000000000000000000" pitchFamily="2" charset="2"/>
              <a:buChar char="v"/>
              <a:defRPr/>
            </a:pPr>
            <a:r>
              <a:rPr lang="en-US" sz="1800" dirty="0">
                <a:solidFill>
                  <a:srgbClr val="0070C0"/>
                </a:solidFill>
              </a:rPr>
              <a:t>Natural Language Processing</a:t>
            </a:r>
          </a:p>
          <a:p>
            <a:pPr lvl="2" indent="-342900">
              <a:buFont typeface="Courier New" panose="02070309020205020404" pitchFamily="49" charset="0"/>
              <a:buChar char="o"/>
              <a:defRPr/>
            </a:pPr>
            <a:r>
              <a:rPr lang="en-US" sz="1600" dirty="0">
                <a:solidFill>
                  <a:srgbClr val="0070C0"/>
                </a:solidFill>
              </a:rPr>
              <a:t>Text Summarization</a:t>
            </a:r>
          </a:p>
          <a:p>
            <a:pPr lvl="2" indent="-342900">
              <a:buFont typeface="Courier New" panose="02070309020205020404" pitchFamily="49" charset="0"/>
              <a:buChar char="o"/>
              <a:defRPr/>
            </a:pPr>
            <a:r>
              <a:rPr lang="en-US" sz="1600" dirty="0">
                <a:solidFill>
                  <a:srgbClr val="0070C0"/>
                </a:solidFill>
              </a:rPr>
              <a:t>Text Classification</a:t>
            </a:r>
          </a:p>
          <a:p>
            <a:pPr lvl="2" indent="-342900">
              <a:buFont typeface="Courier New" panose="02070309020205020404" pitchFamily="49" charset="0"/>
              <a:buChar char="o"/>
              <a:defRPr/>
            </a:pPr>
            <a:endParaRPr lang="en-US" dirty="0">
              <a:solidFill>
                <a:srgbClr val="0070C0"/>
              </a:solidFill>
            </a:endParaRPr>
          </a:p>
          <a:p>
            <a:pPr lvl="1" indent="-342900">
              <a:buClr>
                <a:srgbClr val="2166B3"/>
              </a:buClr>
              <a:buSzPct val="80000"/>
              <a:buFont typeface="Wingdings" panose="05000000000000000000" pitchFamily="2" charset="2"/>
              <a:buChar char="v"/>
              <a:defRPr/>
            </a:pPr>
            <a:r>
              <a:rPr lang="en-US" sz="1800" dirty="0">
                <a:solidFill>
                  <a:srgbClr val="0070C0"/>
                </a:solidFill>
              </a:rPr>
              <a:t>SafetyPortal metrics and analytics</a:t>
            </a:r>
          </a:p>
          <a:p>
            <a:pPr lvl="2" indent="-342900">
              <a:buFont typeface="Courier New" panose="02070309020205020404" pitchFamily="49" charset="0"/>
              <a:buChar char="o"/>
              <a:defRPr/>
            </a:pPr>
            <a:r>
              <a:rPr lang="en-US" sz="1600" dirty="0">
                <a:solidFill>
                  <a:srgbClr val="0070C0"/>
                </a:solidFill>
              </a:rPr>
              <a:t>200 million records</a:t>
            </a:r>
            <a:endParaRPr lang="en-US" sz="1800" dirty="0">
              <a:solidFill>
                <a:srgbClr val="0070C0"/>
              </a:solidFill>
            </a:endParaRPr>
          </a:p>
          <a:p>
            <a:pPr marL="0" indent="0">
              <a:buNone/>
              <a:defRPr/>
            </a:pPr>
            <a:endParaRPr lang="en-US" sz="1600" b="1" dirty="0">
              <a:solidFill>
                <a:srgbClr val="0070C0"/>
              </a:solidFill>
              <a:latin typeface="+mn-lt"/>
            </a:endParaRPr>
          </a:p>
          <a:p>
            <a:pPr>
              <a:buFont typeface="Wingdings" panose="05000000000000000000" pitchFamily="2" charset="2"/>
              <a:buChar char="Ø"/>
              <a:defRPr/>
            </a:pPr>
            <a:r>
              <a:rPr lang="en-US" sz="2000" b="1" dirty="0">
                <a:solidFill>
                  <a:srgbClr val="0070C0"/>
                </a:solidFill>
                <a:latin typeface="+mn-lt"/>
              </a:rPr>
              <a:t>Human Expertise</a:t>
            </a:r>
          </a:p>
          <a:p>
            <a:pPr marL="0" indent="0">
              <a:buNone/>
              <a:defRPr/>
            </a:pPr>
            <a:endParaRPr lang="en-US" sz="1600" b="1" dirty="0">
              <a:solidFill>
                <a:srgbClr val="0070C0"/>
              </a:solidFill>
            </a:endParaRPr>
          </a:p>
          <a:p>
            <a:pPr lvl="1" indent="-342900">
              <a:buClr>
                <a:srgbClr val="2166B3"/>
              </a:buClr>
              <a:buSzPct val="80000"/>
              <a:buFont typeface="Wingdings" panose="05000000000000000000" pitchFamily="2" charset="2"/>
              <a:buChar char="v"/>
              <a:defRPr/>
            </a:pPr>
            <a:r>
              <a:rPr lang="en-US" sz="1800" dirty="0">
                <a:solidFill>
                  <a:srgbClr val="0070C0"/>
                </a:solidFill>
              </a:rPr>
              <a:t>Safety Reporting Harmonization Working Group and Affiliates</a:t>
            </a:r>
          </a:p>
          <a:p>
            <a:pPr lvl="2" indent="-342900">
              <a:buFont typeface="Courier New" panose="02070309020205020404" pitchFamily="49" charset="0"/>
              <a:buChar char="o"/>
              <a:defRPr/>
            </a:pPr>
            <a:r>
              <a:rPr lang="en-US" sz="1600" dirty="0">
                <a:solidFill>
                  <a:srgbClr val="0070C0"/>
                </a:solidFill>
              </a:rPr>
              <a:t>Changes in interpretation of rules</a:t>
            </a:r>
          </a:p>
          <a:p>
            <a:pPr lvl="2" indent="-342900">
              <a:buFont typeface="Courier New" panose="02070309020205020404" pitchFamily="49" charset="0"/>
              <a:buChar char="o"/>
              <a:defRPr/>
            </a:pPr>
            <a:r>
              <a:rPr lang="en-US" sz="1600" dirty="0">
                <a:solidFill>
                  <a:srgbClr val="0070C0"/>
                </a:solidFill>
              </a:rPr>
              <a:t>Safety Reporting Reference Model updates</a:t>
            </a:r>
          </a:p>
          <a:p>
            <a:pPr lvl="2">
              <a:buFont typeface="Wingdings" panose="05000000000000000000" pitchFamily="2" charset="2"/>
              <a:buChar char="Ø"/>
              <a:defRPr/>
            </a:pPr>
            <a:endParaRPr lang="en-US" sz="800" b="1" dirty="0">
              <a:solidFill>
                <a:srgbClr val="0070C0"/>
              </a:solidFill>
              <a:latin typeface="+mn-lt"/>
            </a:endParaRPr>
          </a:p>
          <a:p>
            <a:pPr>
              <a:buFont typeface="Wingdings" panose="05000000000000000000" pitchFamily="2" charset="2"/>
              <a:buChar char="Ø"/>
              <a:defRPr/>
            </a:pPr>
            <a:endParaRPr lang="en-US" sz="1600" b="1" dirty="0">
              <a:solidFill>
                <a:srgbClr val="0070C0"/>
              </a:solidFill>
              <a:latin typeface="+mn-lt"/>
            </a:endParaRPr>
          </a:p>
          <a:p>
            <a:pPr marL="800100" lvl="2" indent="0">
              <a:buNone/>
              <a:defRPr/>
            </a:pPr>
            <a:endParaRPr lang="en-US" sz="1400" dirty="0">
              <a:solidFill>
                <a:srgbClr val="0070C0"/>
              </a:solidFill>
            </a:endParaRPr>
          </a:p>
          <a:p>
            <a:pPr>
              <a:buFont typeface="Wingdings" panose="05000000000000000000" pitchFamily="2" charset="2"/>
              <a:buChar char="Ø"/>
              <a:defRPr/>
            </a:pPr>
            <a:endParaRPr lang="en-US" dirty="0"/>
          </a:p>
        </p:txBody>
      </p:sp>
      <p:pic>
        <p:nvPicPr>
          <p:cNvPr id="5" name="Picture 4"/>
          <p:cNvPicPr>
            <a:picLocks noChangeAspect="1"/>
          </p:cNvPicPr>
          <p:nvPr/>
        </p:nvPicPr>
        <p:blipFill>
          <a:blip r:embed="rId3"/>
          <a:stretch>
            <a:fillRect/>
          </a:stretch>
        </p:blipFill>
        <p:spPr>
          <a:xfrm>
            <a:off x="6819902" y="4025822"/>
            <a:ext cx="4470959" cy="2286000"/>
          </a:xfrm>
          <a:prstGeom prst="rect">
            <a:avLst/>
          </a:prstGeom>
        </p:spPr>
      </p:pic>
      <p:pic>
        <p:nvPicPr>
          <p:cNvPr id="18" name="Picture 17">
            <a:extLst>
              <a:ext uri="{FF2B5EF4-FFF2-40B4-BE49-F238E27FC236}">
                <a16:creationId xmlns:a16="http://schemas.microsoft.com/office/drawing/2014/main" id="{0449E563-D8C3-1342-9D10-65D08BC0EE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2253" y="1137060"/>
            <a:ext cx="4435522" cy="2377440"/>
          </a:xfrm>
          <a:prstGeom prst="rect">
            <a:avLst/>
          </a:prstGeom>
        </p:spPr>
      </p:pic>
    </p:spTree>
    <p:extLst>
      <p:ext uri="{BB962C8B-B14F-4D97-AF65-F5344CB8AC3E}">
        <p14:creationId xmlns:p14="http://schemas.microsoft.com/office/powerpoint/2010/main" val="14121157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WCG">
      <a:dk1>
        <a:sysClr val="windowText" lastClr="000000"/>
      </a:dk1>
      <a:lt1>
        <a:sysClr val="window" lastClr="FFFFFF"/>
      </a:lt1>
      <a:dk2>
        <a:srgbClr val="EEECE1"/>
      </a:dk2>
      <a:lt2>
        <a:srgbClr val="1F497D"/>
      </a:lt2>
      <a:accent1>
        <a:srgbClr val="026CB6"/>
      </a:accent1>
      <a:accent2>
        <a:srgbClr val="13B5EA"/>
      </a:accent2>
      <a:accent3>
        <a:srgbClr val="C1D82F"/>
      </a:accent3>
      <a:accent4>
        <a:srgbClr val="8AD4DF"/>
      </a:accent4>
      <a:accent5>
        <a:srgbClr val="39B54A"/>
      </a:accent5>
      <a:accent6>
        <a:srgbClr val="F79646"/>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85000"/>
          </a:schemeClr>
        </a:solidFill>
        <a:ln>
          <a:solidFill>
            <a:schemeClr val="bg1">
              <a:lumMod val="65000"/>
            </a:schemeClr>
          </a:solidFill>
          <a:prstDash val="dash"/>
        </a:ln>
      </a:spPr>
      <a:bodyPr rtlCol="0" anchor="ctr"/>
      <a:lstStyle>
        <a:defPPr algn="ctr">
          <a:defRPr dirty="0" smtClean="0">
            <a:solidFill>
              <a:schemeClr val="tx1">
                <a:lumMod val="65000"/>
                <a:lumOff val="35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1">
              <a:lumMod val="65000"/>
              <a:alpha val="50000"/>
            </a:schemeClr>
          </a:solidFill>
          <a:prstDash val="sysDash"/>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9A77209B987DC4C9E65197C71A33D3D" ma:contentTypeVersion="5" ma:contentTypeDescription="Create a new document." ma:contentTypeScope="" ma:versionID="b4c7eb2d9b2f02b992734393ba0b1a1f">
  <xsd:schema xmlns:xsd="http://www.w3.org/2001/XMLSchema" xmlns:xs="http://www.w3.org/2001/XMLSchema" xmlns:p="http://schemas.microsoft.com/office/2006/metadata/properties" xmlns:ns2="3b116c5c-165a-433b-88d5-ba7176c48185" targetNamespace="http://schemas.microsoft.com/office/2006/metadata/properties" ma:root="true" ma:fieldsID="b2297972739afb751b8222f2ba07feb9" ns2:_="">
    <xsd:import namespace="3b116c5c-165a-433b-88d5-ba7176c4818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116c5c-165a-433b-88d5-ba7176c4818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20DE2E8-55AC-441C-ACC0-ABD1002B8D1C}">
  <ds:schemaRefs>
    <ds:schemaRef ds:uri="http://schemas.microsoft.com/sharepoint/v3/contenttype/forms"/>
  </ds:schemaRefs>
</ds:datastoreItem>
</file>

<file path=customXml/itemProps2.xml><?xml version="1.0" encoding="utf-8"?>
<ds:datastoreItem xmlns:ds="http://schemas.openxmlformats.org/officeDocument/2006/customXml" ds:itemID="{4967DD11-DB05-4B42-85C7-B42DC57B08C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b116c5c-165a-433b-88d5-ba7176c4818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9DE842-AE8C-444B-A3F6-B886314A8DF9}">
  <ds:schemaRefs>
    <ds:schemaRef ds:uri="http://schemas.microsoft.com/office/2006/metadata/properties"/>
    <ds:schemaRef ds:uri="3b116c5c-165a-433b-88d5-ba7176c48185"/>
    <ds:schemaRef ds:uri="http://schemas.microsoft.com/office/2006/documentManagement/types"/>
    <ds:schemaRef ds:uri="http://schemas.openxmlformats.org/package/2006/metadata/core-properties"/>
    <ds:schemaRef ds:uri="http://purl.org/dc/dcmitype/"/>
    <ds:schemaRef ds:uri="http://purl.org/dc/elements/1.1/"/>
    <ds:schemaRef ds:uri="http://schemas.microsoft.com/office/infopath/2007/PartnerControl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Office Theme</Template>
  <TotalTime>29210</TotalTime>
  <Words>1697</Words>
  <Application>Microsoft Macintosh PowerPoint</Application>
  <PresentationFormat>Widescreen</PresentationFormat>
  <Paragraphs>212</Paragraphs>
  <Slides>16</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Arial Narrow</vt:lpstr>
      <vt:lpstr>Calibri</vt:lpstr>
      <vt:lpstr>Courier New</vt:lpstr>
      <vt:lpstr>Helvetica</vt:lpstr>
      <vt:lpstr>Wingdings</vt:lpstr>
      <vt:lpstr>Wingdings 2</vt:lpstr>
      <vt:lpstr>Wingdings 3</vt:lpstr>
      <vt:lpstr>Office Theme</vt:lpstr>
      <vt:lpstr>PowerPoint Presentation</vt:lpstr>
      <vt:lpstr>Meet Today’s Speaker</vt:lpstr>
      <vt:lpstr>PowerPoint Presentation</vt:lpstr>
      <vt:lpstr>PowerPoint Presentation</vt:lpstr>
      <vt:lpstr>Burden on Clinical Trial Sites</vt:lpstr>
      <vt:lpstr>Site Spending on Safety Reporting </vt:lpstr>
      <vt:lpstr>Safety Reporting Harmonization Working Group</vt:lpstr>
      <vt:lpstr>Safety Reporting Reference Model</vt:lpstr>
      <vt:lpstr>Safety Reporting Reference Model – How is it Maintained?</vt:lpstr>
      <vt:lpstr>PowerPoint Presentation</vt:lpstr>
      <vt:lpstr>PowerPoint Presentation</vt:lpstr>
      <vt:lpstr>PowerPoint Presentation</vt:lpstr>
      <vt:lpstr>A look back in time…</vt:lpstr>
      <vt:lpstr>PowerPoint Presentation</vt:lpstr>
      <vt:lpstr>PowerPoint Presentation</vt:lpstr>
      <vt:lpstr>Thank You!</vt:lpstr>
    </vt:vector>
  </TitlesOfParts>
  <Manager>www.brightcarbon.com</Manager>
  <Company>BrightCarbon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BrightCarbon</dc:title>
  <dc:subject>Visual Conversations. Visible Results.</dc:subject>
  <dc:creator>BrightCarbon</dc:creator>
  <cp:keywords>Compelling, Clear, Persuasive</cp:keywords>
  <dc:description>www.brightcarbon.com</dc:description>
  <cp:lastModifiedBy>Steven Beales</cp:lastModifiedBy>
  <cp:revision>171</cp:revision>
  <cp:lastPrinted>2019-09-09T17:28:28Z</cp:lastPrinted>
  <dcterms:created xsi:type="dcterms:W3CDTF">2018-01-18T10:08:37Z</dcterms:created>
  <dcterms:modified xsi:type="dcterms:W3CDTF">2020-02-21T15:50:22Z</dcterms:modified>
  <cp:category>www.brightcarbon.com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0x01010049A77209B987DC4C9E65197C71A33D3D</vt:lpwstr>
  </property>
</Properties>
</file>